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6.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708" r:id="rId1"/>
    <p:sldMasterId id="2147483721" r:id="rId2"/>
  </p:sldMasterIdLst>
  <p:notesMasterIdLst>
    <p:notesMasterId r:id="rId22"/>
  </p:notesMasterIdLst>
  <p:sldIdLst>
    <p:sldId id="387" r:id="rId3"/>
    <p:sldId id="378" r:id="rId4"/>
    <p:sldId id="380" r:id="rId5"/>
    <p:sldId id="381" r:id="rId6"/>
    <p:sldId id="363" r:id="rId7"/>
    <p:sldId id="364" r:id="rId8"/>
    <p:sldId id="365" r:id="rId9"/>
    <p:sldId id="366" r:id="rId10"/>
    <p:sldId id="369" r:id="rId11"/>
    <p:sldId id="370" r:id="rId12"/>
    <p:sldId id="371" r:id="rId13"/>
    <p:sldId id="373" r:id="rId14"/>
    <p:sldId id="386" r:id="rId15"/>
    <p:sldId id="382" r:id="rId16"/>
    <p:sldId id="374" r:id="rId17"/>
    <p:sldId id="375" r:id="rId18"/>
    <p:sldId id="376" r:id="rId19"/>
    <p:sldId id="383" r:id="rId20"/>
    <p:sldId id="388" r:id="rId21"/>
  </p:sldIdLst>
  <p:sldSz cx="9144000" cy="6858000" type="screen4x3"/>
  <p:notesSz cx="7077075" cy="9028113"/>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1" autoAdjust="0"/>
    <p:restoredTop sz="70515" autoAdjust="0"/>
  </p:normalViewPr>
  <p:slideViewPr>
    <p:cSldViewPr>
      <p:cViewPr varScale="1">
        <p:scale>
          <a:sx n="57" d="100"/>
          <a:sy n="57" d="100"/>
        </p:scale>
        <p:origin x="7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0" d="100"/>
          <a:sy n="60" d="100"/>
        </p:scale>
        <p:origin x="-1584" y="-72"/>
      </p:cViewPr>
      <p:guideLst>
        <p:guide orient="horz" pos="2844"/>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51E375BF-096A-4EB1-B16E-66534367832A}">
      <dgm:prSet phldrT="[Text]" custT="1"/>
      <dgm:spPr>
        <a:xfrm>
          <a:off x="3190455" y="2238201"/>
          <a:ext cx="1546264" cy="1546264"/>
        </a:xfrm>
      </dgm:spPr>
      <dgm:t>
        <a:bodyPr/>
        <a:lstStyle/>
        <a:p>
          <a:r>
            <a:rPr lang="en-US" sz="2400" b="0" dirty="0">
              <a:solidFill>
                <a:schemeClr val="tx1"/>
              </a:solidFill>
              <a:latin typeface="+mn-lt"/>
              <a:ea typeface="+mn-ea"/>
              <a:cs typeface="Arial"/>
            </a:rPr>
            <a:t>Shared Decision Making</a:t>
          </a:r>
        </a:p>
      </dgm:t>
    </dgm:pt>
    <dgm:pt modelId="{44C35F7A-D22B-432A-9D44-1BD1E8CDF341}" type="parTrans" cxnId="{E4807559-2BAF-4136-A1EA-ED6B4DE9755E}">
      <dgm:prSet/>
      <dgm:spPr/>
      <dgm:t>
        <a:bodyPr/>
        <a:lstStyle/>
        <a:p>
          <a:endParaRPr lang="en-US">
            <a:solidFill>
              <a:schemeClr val="tx1"/>
            </a:solidFill>
          </a:endParaRPr>
        </a:p>
      </dgm:t>
    </dgm:pt>
    <dgm:pt modelId="{4C233789-D7AA-4E25-B73D-7DBFECE7C733}" type="sibTrans" cxnId="{E4807559-2BAF-4136-A1EA-ED6B4DE9755E}">
      <dgm:prSet/>
      <dgm:spPr/>
      <dgm:t>
        <a:bodyPr/>
        <a:lstStyle/>
        <a:p>
          <a:endParaRPr lang="en-US">
            <a:solidFill>
              <a:schemeClr val="tx1"/>
            </a:solidFill>
          </a:endParaRPr>
        </a:p>
      </dgm:t>
    </dgm:pt>
    <dgm:pt modelId="{03A99203-F141-47EB-9A35-D0F8D026A4E1}">
      <dgm:prSet phldrT="[Text]" custT="1"/>
      <dgm:spPr>
        <a:xfrm>
          <a:off x="686991" y="2565400"/>
          <a:ext cx="1396699" cy="891868"/>
        </a:xfrm>
      </dgm:spPr>
      <dgm:t>
        <a:bodyPr/>
        <a:lstStyle/>
        <a:p>
          <a:r>
            <a:rPr lang="en-US" sz="1400" b="1" dirty="0">
              <a:solidFill>
                <a:schemeClr val="tx1"/>
              </a:solidFill>
              <a:latin typeface="+mn-lt"/>
              <a:ea typeface="+mn-ea"/>
              <a:cs typeface="Arial"/>
            </a:rPr>
            <a:t>Shared Vision</a:t>
          </a:r>
        </a:p>
      </dgm:t>
    </dgm:pt>
    <dgm:pt modelId="{57682E65-82A9-453A-9E63-A2BFA1F323DC}" type="parTrans" cxnId="{60C2C9F1-B37D-4E50-9691-4CD0FC52B00F}">
      <dgm:prSet/>
      <dgm:spPr>
        <a:xfrm rot="10800000">
          <a:off x="1385341" y="2790991"/>
          <a:ext cx="1705832" cy="440685"/>
        </a:xfrm>
      </dgm:spPr>
      <dgm:t>
        <a:bodyPr/>
        <a:lstStyle/>
        <a:p>
          <a:endParaRPr lang="en-US">
            <a:solidFill>
              <a:schemeClr val="tx1"/>
            </a:solidFill>
          </a:endParaRPr>
        </a:p>
      </dgm:t>
    </dgm:pt>
    <dgm:pt modelId="{CF8727C3-46E2-4EE3-850D-758141B9C169}" type="sibTrans" cxnId="{60C2C9F1-B37D-4E50-9691-4CD0FC52B00F}">
      <dgm:prSet/>
      <dgm:spPr/>
      <dgm:t>
        <a:bodyPr/>
        <a:lstStyle/>
        <a:p>
          <a:endParaRPr lang="en-US">
            <a:solidFill>
              <a:schemeClr val="tx1"/>
            </a:solidFill>
          </a:endParaRPr>
        </a:p>
      </dgm:t>
    </dgm:pt>
    <dgm:pt modelId="{0544FF3B-5D67-4617-A89A-E811E8498253}">
      <dgm:prSet phldrT="[Text]" custT="1"/>
      <dgm:spPr>
        <a:xfrm>
          <a:off x="2133271" y="345553"/>
          <a:ext cx="1082385" cy="865908"/>
        </a:xfrm>
      </dgm:spPr>
      <dgm:t>
        <a:bodyPr/>
        <a:lstStyle/>
        <a:p>
          <a:r>
            <a:rPr lang="en-US" sz="1400" b="1" dirty="0">
              <a:solidFill>
                <a:schemeClr val="tx1"/>
              </a:solidFill>
              <a:latin typeface="+mn-lt"/>
              <a:ea typeface="+mn-ea"/>
              <a:cs typeface="Arial"/>
            </a:rPr>
            <a:t>Equal Partners</a:t>
          </a:r>
        </a:p>
      </dgm:t>
    </dgm:pt>
    <dgm:pt modelId="{AB3897ED-EFA7-440A-B0F7-80EE9A66E19C}" type="parTrans" cxnId="{75C1B825-FB5C-4280-848D-BDF2A7173E14}">
      <dgm:prSet/>
      <dgm:spPr>
        <a:xfrm rot="14400000">
          <a:off x="2248006" y="1296811"/>
          <a:ext cx="1705832" cy="440685"/>
        </a:xfrm>
      </dgm:spPr>
      <dgm:t>
        <a:bodyPr/>
        <a:lstStyle/>
        <a:p>
          <a:endParaRPr lang="en-US">
            <a:solidFill>
              <a:schemeClr val="tx1"/>
            </a:solidFill>
          </a:endParaRPr>
        </a:p>
      </dgm:t>
    </dgm:pt>
    <dgm:pt modelId="{7EAC0995-B6FD-44C2-9CE8-65BE8F9392A1}" type="sibTrans" cxnId="{75C1B825-FB5C-4280-848D-BDF2A7173E14}">
      <dgm:prSet/>
      <dgm:spPr/>
      <dgm:t>
        <a:bodyPr/>
        <a:lstStyle/>
        <a:p>
          <a:endParaRPr lang="en-US">
            <a:solidFill>
              <a:schemeClr val="tx1"/>
            </a:solidFill>
          </a:endParaRPr>
        </a:p>
      </dgm:t>
    </dgm:pt>
    <dgm:pt modelId="{9EBD15FD-ADBA-42EF-9260-1F642412C755}">
      <dgm:prSet phldrT="[Text]" custT="1"/>
      <dgm:spPr>
        <a:xfrm>
          <a:off x="3353988" y="133"/>
          <a:ext cx="1219198" cy="865908"/>
        </a:xfrm>
      </dgm:spPr>
      <dgm:t>
        <a:bodyPr/>
        <a:lstStyle/>
        <a:p>
          <a:r>
            <a:rPr lang="en-US" sz="1400" b="1" dirty="0">
              <a:solidFill>
                <a:schemeClr val="tx1"/>
              </a:solidFill>
              <a:latin typeface="+mn-lt"/>
              <a:ea typeface="+mn-ea"/>
              <a:cs typeface="Arial"/>
            </a:rPr>
            <a:t>Collaboration</a:t>
          </a:r>
        </a:p>
      </dgm:t>
    </dgm:pt>
    <dgm:pt modelId="{20663633-22E4-455B-8BA4-A0EF5CD7BC75}" type="parTrans" cxnId="{733AB987-4794-404A-A78C-8C6AE9C6E8C6}">
      <dgm:prSet/>
      <dgm:spPr>
        <a:xfrm rot="16200000">
          <a:off x="3110671" y="1065661"/>
          <a:ext cx="1705832" cy="440685"/>
        </a:xfrm>
      </dgm:spPr>
      <dgm:t>
        <a:bodyPr/>
        <a:lstStyle/>
        <a:p>
          <a:endParaRPr lang="en-US">
            <a:solidFill>
              <a:schemeClr val="tx1"/>
            </a:solidFill>
          </a:endParaRPr>
        </a:p>
      </dgm:t>
    </dgm:pt>
    <dgm:pt modelId="{842219CF-DF0E-49DD-9BC6-E23B26A601BB}" type="sibTrans" cxnId="{733AB987-4794-404A-A78C-8C6AE9C6E8C6}">
      <dgm:prSet/>
      <dgm:spPr/>
      <dgm:t>
        <a:bodyPr/>
        <a:lstStyle/>
        <a:p>
          <a:endParaRPr lang="en-US">
            <a:solidFill>
              <a:schemeClr val="tx1"/>
            </a:solidFill>
          </a:endParaRPr>
        </a:p>
      </dgm:t>
    </dgm:pt>
    <dgm:pt modelId="{0C0CD3FA-A18B-434B-A233-D0C1FDBB13A9}">
      <dgm:prSet phldrT="[Text]" custT="1"/>
      <dgm:spPr>
        <a:xfrm>
          <a:off x="1067989" y="1269998"/>
          <a:ext cx="1325543" cy="904423"/>
        </a:xfrm>
      </dgm:spPr>
      <dgm:t>
        <a:bodyPr/>
        <a:lstStyle/>
        <a:p>
          <a:r>
            <a:rPr lang="en-US" sz="1400" b="1" dirty="0">
              <a:solidFill>
                <a:schemeClr val="tx1"/>
              </a:solidFill>
              <a:latin typeface="+mn-lt"/>
              <a:ea typeface="+mn-ea"/>
              <a:cs typeface="Arial"/>
            </a:rPr>
            <a:t>Representation</a:t>
          </a:r>
        </a:p>
      </dgm:t>
    </dgm:pt>
    <dgm:pt modelId="{2569AED5-3F7E-4F69-9582-806CBBA71365}" type="parTrans" cxnId="{F105872C-97B6-4DB4-88D4-93A4356F09E6}">
      <dgm:prSet/>
      <dgm:spPr>
        <a:xfrm rot="12600000">
          <a:off x="1616491" y="1928326"/>
          <a:ext cx="1705832" cy="440685"/>
        </a:xfrm>
      </dgm:spPr>
      <dgm:t>
        <a:bodyPr/>
        <a:lstStyle/>
        <a:p>
          <a:endParaRPr lang="en-US">
            <a:solidFill>
              <a:schemeClr val="tx1"/>
            </a:solidFill>
          </a:endParaRPr>
        </a:p>
      </dgm:t>
    </dgm:pt>
    <dgm:pt modelId="{BDD722CF-1C09-43CB-879A-7E6820A3D1EE}" type="sibTrans" cxnId="{F105872C-97B6-4DB4-88D4-93A4356F09E6}">
      <dgm:prSet/>
      <dgm:spPr/>
      <dgm:t>
        <a:bodyPr/>
        <a:lstStyle/>
        <a:p>
          <a:endParaRPr lang="en-US">
            <a:solidFill>
              <a:schemeClr val="tx1"/>
            </a:solidFill>
          </a:endParaRPr>
        </a:p>
      </dgm:t>
    </dgm:pt>
    <dgm:pt modelId="{E4ABAA03-255F-4756-8612-FDC76B6ED72B}">
      <dgm:prSet phldrT="[Text]" custT="1"/>
      <dgm:spPr>
        <a:xfrm>
          <a:off x="4649390" y="203191"/>
          <a:ext cx="1384154" cy="998210"/>
        </a:xfrm>
      </dgm:spPr>
      <dgm:t>
        <a:bodyPr/>
        <a:lstStyle/>
        <a:p>
          <a:r>
            <a:rPr lang="en-US" sz="1400" b="1" dirty="0">
              <a:solidFill>
                <a:schemeClr val="tx1"/>
              </a:solidFill>
              <a:latin typeface="+mn-lt"/>
              <a:ea typeface="+mn-ea"/>
              <a:cs typeface="Arial"/>
            </a:rPr>
            <a:t>Shared Responsibility</a:t>
          </a:r>
        </a:p>
      </dgm:t>
    </dgm:pt>
    <dgm:pt modelId="{B2A038E5-F1AE-4545-B6C7-99AD5C3CAAED}" type="parTrans" cxnId="{1A2F7A7B-BF6F-4D71-872D-0EE40E0D5B1A}">
      <dgm:prSet/>
      <dgm:spPr>
        <a:xfrm rot="18049557">
          <a:off x="3972411" y="1259276"/>
          <a:ext cx="1810405" cy="440685"/>
        </a:xfrm>
      </dgm:spPr>
      <dgm:t>
        <a:bodyPr/>
        <a:lstStyle/>
        <a:p>
          <a:endParaRPr lang="en-US">
            <a:solidFill>
              <a:schemeClr val="tx1"/>
            </a:solidFill>
          </a:endParaRPr>
        </a:p>
      </dgm:t>
    </dgm:pt>
    <dgm:pt modelId="{CD107D14-B095-4140-8E34-A1ADB892D8AF}" type="sibTrans" cxnId="{1A2F7A7B-BF6F-4D71-872D-0EE40E0D5B1A}">
      <dgm:prSet/>
      <dgm:spPr/>
      <dgm:t>
        <a:bodyPr/>
        <a:lstStyle/>
        <a:p>
          <a:endParaRPr lang="en-US">
            <a:solidFill>
              <a:schemeClr val="tx1"/>
            </a:solidFill>
          </a:endParaRPr>
        </a:p>
      </dgm:t>
    </dgm:pt>
    <dgm:pt modelId="{19FD058F-7C61-4DF3-9BDA-51FCADDFBCE9}">
      <dgm:prSet phldrT="[Text]" custT="1"/>
      <dgm:spPr>
        <a:xfrm>
          <a:off x="5536019" y="1269998"/>
          <a:ext cx="1320791" cy="904423"/>
        </a:xfrm>
      </dgm:spPr>
      <dgm:t>
        <a:bodyPr/>
        <a:lstStyle/>
        <a:p>
          <a:r>
            <a:rPr lang="en-US" sz="1400" b="1" dirty="0">
              <a:solidFill>
                <a:schemeClr val="tx1"/>
              </a:solidFill>
              <a:latin typeface="+mn-lt"/>
              <a:ea typeface="+mn-ea"/>
              <a:cs typeface="Arial"/>
            </a:rPr>
            <a:t>Information Sharing</a:t>
          </a:r>
        </a:p>
      </dgm:t>
    </dgm:pt>
    <dgm:pt modelId="{8601B36F-6B23-4CC8-9097-4AA03FD56CA0}" type="parTrans" cxnId="{7BB20E7C-2764-40A3-8309-19550DD10057}">
      <dgm:prSet/>
      <dgm:spPr>
        <a:xfrm rot="19800000">
          <a:off x="4604851" y="1928326"/>
          <a:ext cx="1705832" cy="440685"/>
        </a:xfrm>
      </dgm:spPr>
      <dgm:t>
        <a:bodyPr/>
        <a:lstStyle/>
        <a:p>
          <a:endParaRPr lang="en-US">
            <a:solidFill>
              <a:schemeClr val="tx1"/>
            </a:solidFill>
          </a:endParaRPr>
        </a:p>
      </dgm:t>
    </dgm:pt>
    <dgm:pt modelId="{3DEE1FCC-53FC-4953-AB05-BE95CD976D48}" type="sibTrans" cxnId="{7BB20E7C-2764-40A3-8309-19550DD10057}">
      <dgm:prSet/>
      <dgm:spPr/>
      <dgm:t>
        <a:bodyPr/>
        <a:lstStyle/>
        <a:p>
          <a:endParaRPr lang="en-US">
            <a:solidFill>
              <a:schemeClr val="tx1"/>
            </a:solidFill>
          </a:endParaRPr>
        </a:p>
      </dgm:t>
    </dgm:pt>
    <dgm:pt modelId="{62B17A0A-74E9-45F1-AA19-A6557140FA04}">
      <dgm:prSet phldrT="[Text]" custT="1"/>
      <dgm:spPr>
        <a:xfrm>
          <a:off x="5845860" y="2565400"/>
          <a:ext cx="1391947" cy="891868"/>
        </a:xfrm>
      </dgm:spPr>
      <dgm:t>
        <a:bodyPr/>
        <a:lstStyle/>
        <a:p>
          <a:r>
            <a:rPr lang="en-US" sz="1400" b="1" dirty="0">
              <a:solidFill>
                <a:schemeClr val="tx1"/>
              </a:solidFill>
              <a:latin typeface="+mn-lt"/>
              <a:ea typeface="+mn-ea"/>
              <a:cs typeface="Arial"/>
            </a:rPr>
            <a:t>Producing Results</a:t>
          </a:r>
        </a:p>
      </dgm:t>
    </dgm:pt>
    <dgm:pt modelId="{D31EB06A-36A8-4730-A72D-7479C7DBFF4F}" type="parTrans" cxnId="{D77AD799-E479-4334-8BA1-5C01D516E68C}">
      <dgm:prSet/>
      <dgm:spPr>
        <a:xfrm>
          <a:off x="4836001" y="2790991"/>
          <a:ext cx="1705832" cy="440685"/>
        </a:xfrm>
      </dgm:spPr>
      <dgm:t>
        <a:bodyPr/>
        <a:lstStyle/>
        <a:p>
          <a:endParaRPr lang="en-US">
            <a:solidFill>
              <a:schemeClr val="tx1"/>
            </a:solidFill>
          </a:endParaRPr>
        </a:p>
      </dgm:t>
    </dgm:pt>
    <dgm:pt modelId="{53A76060-F625-44C1-8ACA-FD497AC95C71}" type="sibTrans" cxnId="{D77AD799-E479-4334-8BA1-5C01D516E68C}">
      <dgm:prSet/>
      <dgm:spPr/>
      <dgm:t>
        <a:bodyPr/>
        <a:lstStyle/>
        <a:p>
          <a:endParaRPr lang="en-US">
            <a:solidFill>
              <a:schemeClr val="tx1"/>
            </a:solidFill>
          </a:endParaRPr>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35320" custScaleY="118982" custLinFactNeighborX="0" custLinFactNeighborY="-8410"/>
      <dgm:spPr>
        <a:prstGeom prst="ellipse">
          <a:avLst/>
        </a:prstGeom>
      </dgm:spPr>
    </dgm:pt>
    <dgm:pt modelId="{2EC8A1C6-2FCD-4C78-B6A6-7E5D65BD63DC}" type="pres">
      <dgm:prSet presAssocID="{57682E65-82A9-453A-9E63-A2BFA1F323DC}" presName="parTrans" presStyleLbl="bgSibTrans2D1" presStyleIdx="0" presStyleCnt="7" custScaleX="106633"/>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29039" custScaleY="102998" custRadScaleRad="100643" custRadScaleInc="22391">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40248" custScaleY="104448" custRadScaleRad="99495" custRadScaleInc="-1972">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129184" custScaleY="114857" custRadScaleRad="108815" custRadScaleInc="-902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26292">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127880" custScaleY="115279" custRadScaleRad="109161" custRadScaleInc="10410">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53127" custScaleY="104448" custRadScaleRad="101931" custRadScaleInc="497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28600" custScaleY="102998" custRadScaleRad="101515" custRadScaleInc="-22198">
        <dgm:presLayoutVars>
          <dgm:bulletEnabled val="1"/>
        </dgm:presLayoutVars>
      </dgm:prSet>
      <dgm:spPr>
        <a:prstGeom prst="roundRect">
          <a:avLst>
            <a:gd name="adj" fmla="val 10000"/>
          </a:avLst>
        </a:prstGeom>
      </dgm:spPr>
    </dgm:pt>
  </dgm:ptLst>
  <dgm:cxnLst>
    <dgm:cxn modelId="{EFCBC702-84C3-4671-AE6E-B4BC94E63106}" type="presOf" srcId="{03A99203-F141-47EB-9A35-D0F8D026A4E1}" destId="{5D226432-3137-4B20-BF7A-FD8982DA1436}" srcOrd="0" destOrd="0" presId="urn:microsoft.com/office/officeart/2005/8/layout/radial4"/>
    <dgm:cxn modelId="{D47E2A1D-B302-4B1E-9851-5C39449936DF}" type="presOf" srcId="{0C0CD3FA-A18B-434B-A233-D0C1FDBB13A9}" destId="{0BFA0431-FDA2-4F8F-8736-3B33BA141276}"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7A4A7B40-A20B-4A04-B078-FB0621B64B13}" type="presOf" srcId="{19FD058F-7C61-4DF3-9BDA-51FCADDFBCE9}" destId="{CF98BF16-D571-45DF-A40D-0DD7352CF3BA}" srcOrd="0" destOrd="0" presId="urn:microsoft.com/office/officeart/2005/8/layout/radial4"/>
    <dgm:cxn modelId="{C1B13642-656F-4865-92F9-443F0BFD642D}" type="presOf" srcId="{51E375BF-096A-4EB1-B16E-66534367832A}" destId="{007691EA-FD1F-4EA6-93DF-24A360424D1C}" srcOrd="0" destOrd="0" presId="urn:microsoft.com/office/officeart/2005/8/layout/radial4"/>
    <dgm:cxn modelId="{C55F4469-E59D-45C6-BCE7-C07445281D52}" type="presOf" srcId="{8601B36F-6B23-4CC8-9097-4AA03FD56CA0}" destId="{E28E0505-5FD8-4D6A-AC9C-3423991475AA}" srcOrd="0" destOrd="0" presId="urn:microsoft.com/office/officeart/2005/8/layout/radial4"/>
    <dgm:cxn modelId="{0BF9086A-967D-4364-BE9C-648855F225F1}" type="presOf" srcId="{57682E65-82A9-453A-9E63-A2BFA1F323DC}" destId="{2EC8A1C6-2FCD-4C78-B6A6-7E5D65BD63DC}"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7BB20E7C-2764-40A3-8309-19550DD10057}" srcId="{51E375BF-096A-4EB1-B16E-66534367832A}" destId="{19FD058F-7C61-4DF3-9BDA-51FCADDFBCE9}" srcOrd="5" destOrd="0" parTransId="{8601B36F-6B23-4CC8-9097-4AA03FD56CA0}" sibTransId="{3DEE1FCC-53FC-4953-AB05-BE95CD976D48}"/>
    <dgm:cxn modelId="{733AB987-4794-404A-A78C-8C6AE9C6E8C6}" srcId="{51E375BF-096A-4EB1-B16E-66534367832A}" destId="{9EBD15FD-ADBA-42EF-9260-1F642412C755}" srcOrd="3" destOrd="0" parTransId="{20663633-22E4-455B-8BA4-A0EF5CD7BC75}" sibTransId="{842219CF-DF0E-49DD-9BC6-E23B26A601BB}"/>
    <dgm:cxn modelId="{59DB428C-96D4-452D-9C2B-1060A55475AF}" type="presOf" srcId="{B2A038E5-F1AE-4545-B6C7-99AD5C3CAAED}" destId="{09438700-7042-432D-B150-A2ED452F9FA0}" srcOrd="0" destOrd="0" presId="urn:microsoft.com/office/officeart/2005/8/layout/radial4"/>
    <dgm:cxn modelId="{646BAE94-50CA-4C6C-A0E4-C6FD9BE91547}" type="presOf" srcId="{0544FF3B-5D67-4617-A89A-E811E8498253}" destId="{2C680261-5314-4DD6-8F8E-4398BA66B526}" srcOrd="0" destOrd="0" presId="urn:microsoft.com/office/officeart/2005/8/layout/radial4"/>
    <dgm:cxn modelId="{D77AD799-E479-4334-8BA1-5C01D516E68C}" srcId="{51E375BF-096A-4EB1-B16E-66534367832A}" destId="{62B17A0A-74E9-45F1-AA19-A6557140FA04}" srcOrd="6" destOrd="0" parTransId="{D31EB06A-36A8-4730-A72D-7479C7DBFF4F}" sibTransId="{53A76060-F625-44C1-8ACA-FD497AC95C71}"/>
    <dgm:cxn modelId="{E38BD5AD-C463-4F0C-90E7-084324ADDE8B}" type="presOf" srcId="{E4ABAA03-255F-4756-8612-FDC76B6ED72B}" destId="{82C8CA4A-05A0-4BFA-A20C-C976BDAF6A85}" srcOrd="0" destOrd="0" presId="urn:microsoft.com/office/officeart/2005/8/layout/radial4"/>
    <dgm:cxn modelId="{3A911EB6-79FC-49D7-813B-AD74B53E32CA}" type="presOf" srcId="{D31EB06A-36A8-4730-A72D-7479C7DBFF4F}" destId="{466D476E-86F1-42BC-B9D9-9F0904CA524B}" srcOrd="0" destOrd="0" presId="urn:microsoft.com/office/officeart/2005/8/layout/radial4"/>
    <dgm:cxn modelId="{7E4B47BC-68A5-4F0A-8DD0-2EB9CD7F8B03}" type="presOf" srcId="{9EBD15FD-ADBA-42EF-9260-1F642412C755}" destId="{EA2D9132-EEA9-491E-858D-376003B211F2}" srcOrd="0" destOrd="0" presId="urn:microsoft.com/office/officeart/2005/8/layout/radial4"/>
    <dgm:cxn modelId="{F7792BC7-A622-4B10-A25A-ED2943B7F835}" type="presOf" srcId="{2569AED5-3F7E-4F69-9582-806CBBA71365}" destId="{665A4EBF-69EA-4A84-92E3-DAE019B04006}" srcOrd="0" destOrd="0" presId="urn:microsoft.com/office/officeart/2005/8/layout/radial4"/>
    <dgm:cxn modelId="{737819D7-77B1-48C5-AD1E-D834B13AD90E}" type="presOf" srcId="{AB3897ED-EFA7-440A-B0F7-80EE9A66E19C}" destId="{B0914B70-FA07-43B2-869E-DA8072D23F10}" srcOrd="0" destOrd="0" presId="urn:microsoft.com/office/officeart/2005/8/layout/radial4"/>
    <dgm:cxn modelId="{3C963EDB-CEEC-4F42-AA45-EBC6F051E5AE}" type="presOf" srcId="{62B17A0A-74E9-45F1-AA19-A6557140FA04}" destId="{72ECBA54-AD3E-4F09-85FA-9D076BCA934B}" srcOrd="0" destOrd="0" presId="urn:microsoft.com/office/officeart/2005/8/layout/radial4"/>
    <dgm:cxn modelId="{DF38F9E0-6BD2-4B04-9519-0BB9682EA66D}" type="presOf" srcId="{B7174B1E-99BF-45CF-ACD3-FF23A50531BF}" destId="{F6D3802C-3913-450B-AC59-DB34B2DED983}" srcOrd="0" destOrd="0" presId="urn:microsoft.com/office/officeart/2005/8/layout/radial4"/>
    <dgm:cxn modelId="{FFD1E5EC-463C-4FEB-B923-E76D24747970}" type="presOf" srcId="{20663633-22E4-455B-8BA4-A0EF5CD7BC75}" destId="{BEA7060D-BC56-4227-B277-2028A1996410}"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6CF2697C-C8A3-422C-A388-2864A5BD107A}" type="presParOf" srcId="{F6D3802C-3913-450B-AC59-DB34B2DED983}" destId="{007691EA-FD1F-4EA6-93DF-24A360424D1C}" srcOrd="0" destOrd="0" presId="urn:microsoft.com/office/officeart/2005/8/layout/radial4"/>
    <dgm:cxn modelId="{B6D522C7-F635-4020-9D74-75CF6A0480A2}" type="presParOf" srcId="{F6D3802C-3913-450B-AC59-DB34B2DED983}" destId="{2EC8A1C6-2FCD-4C78-B6A6-7E5D65BD63DC}" srcOrd="1" destOrd="0" presId="urn:microsoft.com/office/officeart/2005/8/layout/radial4"/>
    <dgm:cxn modelId="{48E779F3-323A-4879-96EF-059C2BCF9D59}" type="presParOf" srcId="{F6D3802C-3913-450B-AC59-DB34B2DED983}" destId="{5D226432-3137-4B20-BF7A-FD8982DA1436}" srcOrd="2" destOrd="0" presId="urn:microsoft.com/office/officeart/2005/8/layout/radial4"/>
    <dgm:cxn modelId="{B581F86A-AB40-49B4-BA70-66C3D3D01D83}" type="presParOf" srcId="{F6D3802C-3913-450B-AC59-DB34B2DED983}" destId="{665A4EBF-69EA-4A84-92E3-DAE019B04006}" srcOrd="3" destOrd="0" presId="urn:microsoft.com/office/officeart/2005/8/layout/radial4"/>
    <dgm:cxn modelId="{4C5BD61A-0BDD-4257-87F1-EAC4A2D08BAF}" type="presParOf" srcId="{F6D3802C-3913-450B-AC59-DB34B2DED983}" destId="{0BFA0431-FDA2-4F8F-8736-3B33BA141276}" srcOrd="4" destOrd="0" presId="urn:microsoft.com/office/officeart/2005/8/layout/radial4"/>
    <dgm:cxn modelId="{E7DF92D6-46D6-40EC-A8AF-58CEC4E56F4E}" type="presParOf" srcId="{F6D3802C-3913-450B-AC59-DB34B2DED983}" destId="{B0914B70-FA07-43B2-869E-DA8072D23F10}" srcOrd="5" destOrd="0" presId="urn:microsoft.com/office/officeart/2005/8/layout/radial4"/>
    <dgm:cxn modelId="{D99E0FD3-29A0-4D6F-A886-904A71F0F7F9}" type="presParOf" srcId="{F6D3802C-3913-450B-AC59-DB34B2DED983}" destId="{2C680261-5314-4DD6-8F8E-4398BA66B526}" srcOrd="6" destOrd="0" presId="urn:microsoft.com/office/officeart/2005/8/layout/radial4"/>
    <dgm:cxn modelId="{0596824F-CE0D-474E-A25C-29EF26B96E06}" type="presParOf" srcId="{F6D3802C-3913-450B-AC59-DB34B2DED983}" destId="{BEA7060D-BC56-4227-B277-2028A1996410}" srcOrd="7" destOrd="0" presId="urn:microsoft.com/office/officeart/2005/8/layout/radial4"/>
    <dgm:cxn modelId="{F6E3A7D0-BD65-4194-952F-6A6157DC0D52}" type="presParOf" srcId="{F6D3802C-3913-450B-AC59-DB34B2DED983}" destId="{EA2D9132-EEA9-491E-858D-376003B211F2}" srcOrd="8" destOrd="0" presId="urn:microsoft.com/office/officeart/2005/8/layout/radial4"/>
    <dgm:cxn modelId="{3F94D6F5-54E0-4AAC-B07C-EB13902436EA}" type="presParOf" srcId="{F6D3802C-3913-450B-AC59-DB34B2DED983}" destId="{09438700-7042-432D-B150-A2ED452F9FA0}" srcOrd="9" destOrd="0" presId="urn:microsoft.com/office/officeart/2005/8/layout/radial4"/>
    <dgm:cxn modelId="{BCE6CA80-C75A-445E-A1FF-3324F8E23953}" type="presParOf" srcId="{F6D3802C-3913-450B-AC59-DB34B2DED983}" destId="{82C8CA4A-05A0-4BFA-A20C-C976BDAF6A85}" srcOrd="10" destOrd="0" presId="urn:microsoft.com/office/officeart/2005/8/layout/radial4"/>
    <dgm:cxn modelId="{2094CB99-0230-4346-8528-296CA2C7E0C8}" type="presParOf" srcId="{F6D3802C-3913-450B-AC59-DB34B2DED983}" destId="{E28E0505-5FD8-4D6A-AC9C-3423991475AA}" srcOrd="11" destOrd="0" presId="urn:microsoft.com/office/officeart/2005/8/layout/radial4"/>
    <dgm:cxn modelId="{025C9676-533E-4924-B88F-A59AE183EDB4}" type="presParOf" srcId="{F6D3802C-3913-450B-AC59-DB34B2DED983}" destId="{CF98BF16-D571-45DF-A40D-0DD7352CF3BA}" srcOrd="12" destOrd="0" presId="urn:microsoft.com/office/officeart/2005/8/layout/radial4"/>
    <dgm:cxn modelId="{07143545-2AE2-48A5-9FCC-3F118C63DF59}" type="presParOf" srcId="{F6D3802C-3913-450B-AC59-DB34B2DED983}" destId="{466D476E-86F1-42BC-B9D9-9F0904CA524B}" srcOrd="13" destOrd="0" presId="urn:microsoft.com/office/officeart/2005/8/layout/radial4"/>
    <dgm:cxn modelId="{6821E83E-A133-4E25-B4DE-98E25C9123DB}"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74B1E-99BF-45CF-ACD3-FF23A50531BF}"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n-US"/>
        </a:p>
      </dgm:t>
    </dgm:pt>
    <dgm:pt modelId="{51E375BF-096A-4EB1-B16E-66534367832A}">
      <dgm:prSet phldrT="[Text]"/>
      <dgm:spPr>
        <a:xfrm>
          <a:off x="3190455" y="2238201"/>
          <a:ext cx="1546264" cy="1546264"/>
        </a:xfrm>
        <a:scene3d>
          <a:camera prst="orthographicFront"/>
          <a:lightRig rig="flat" dir="t"/>
        </a:scene3d>
        <a:sp3d prstMaterial="dkEdge">
          <a:bevelT w="8200" h="38100"/>
        </a:sp3d>
      </dgm:spPr>
      <dgm:t>
        <a:bodyPr/>
        <a:lstStyle/>
        <a:p>
          <a:pPr>
            <a:lnSpc>
              <a:spcPct val="100000"/>
            </a:lnSpc>
            <a:spcAft>
              <a:spcPts val="0"/>
            </a:spcAft>
          </a:pPr>
          <a:r>
            <a:rPr lang="en-US" dirty="0">
              <a:latin typeface="+mn-lt"/>
              <a:ea typeface="+mn-ea"/>
              <a:cs typeface="Arial"/>
            </a:rPr>
            <a:t>IFSP/IEP meeting</a:t>
          </a:r>
        </a:p>
        <a:p>
          <a:pPr>
            <a:lnSpc>
              <a:spcPct val="100000"/>
            </a:lnSpc>
            <a:spcAft>
              <a:spcPts val="0"/>
            </a:spcAft>
          </a:pPr>
          <a:endParaRPr lang="en-US" dirty="0">
            <a:latin typeface="+mn-lt"/>
            <a:ea typeface="+mn-ea"/>
            <a:cs typeface="Arial"/>
          </a:endParaRPr>
        </a:p>
      </dgm:t>
    </dgm:pt>
    <dgm:pt modelId="{44C35F7A-D22B-432A-9D44-1BD1E8CDF341}" type="parTrans" cxnId="{E4807559-2BAF-4136-A1EA-ED6B4DE9755E}">
      <dgm:prSet/>
      <dgm:spPr/>
      <dgm:t>
        <a:bodyPr/>
        <a:lstStyle/>
        <a:p>
          <a:endParaRPr lang="en-US"/>
        </a:p>
      </dgm:t>
    </dgm:pt>
    <dgm:pt modelId="{4C233789-D7AA-4E25-B73D-7DBFECE7C733}" type="sibTrans" cxnId="{E4807559-2BAF-4136-A1EA-ED6B4DE9755E}">
      <dgm:prSet/>
      <dgm:spPr/>
      <dgm:t>
        <a:bodyPr/>
        <a:lstStyle/>
        <a:p>
          <a:endParaRPr lang="en-US"/>
        </a:p>
      </dgm:t>
    </dgm:pt>
    <dgm:pt modelId="{03A99203-F141-47EB-9A35-D0F8D026A4E1}">
      <dgm:prSet phldrT="[Text]" custT="1"/>
      <dgm:spPr>
        <a:xfrm>
          <a:off x="686991" y="2565400"/>
          <a:ext cx="1396699" cy="891868"/>
        </a:xfrm>
        <a:scene3d>
          <a:camera prst="orthographicFront"/>
          <a:lightRig rig="flat" dir="t"/>
        </a:scene3d>
        <a:sp3d prstMaterial="dkEdge">
          <a:bevelT w="8200" h="38100"/>
        </a:sp3d>
      </dgm:spPr>
      <dgm:t>
        <a:bodyPr/>
        <a:lstStyle/>
        <a:p>
          <a:r>
            <a:rPr lang="en-US" sz="1400" b="1" dirty="0">
              <a:latin typeface="+mn-lt"/>
              <a:ea typeface="+mn-ea"/>
              <a:cs typeface="Arial"/>
            </a:rPr>
            <a:t>Shared Vision</a:t>
          </a:r>
          <a:endParaRPr lang="en-US" sz="1400" dirty="0">
            <a:latin typeface="+mn-lt"/>
            <a:ea typeface="+mn-ea"/>
            <a:cs typeface="Arial"/>
          </a:endParaRPr>
        </a:p>
        <a:p>
          <a:r>
            <a:rPr lang="en-US" sz="1400" dirty="0">
              <a:latin typeface="+mn-lt"/>
              <a:ea typeface="+mn-ea"/>
              <a:cs typeface="Arial"/>
            </a:rPr>
            <a:t>All want the child to be healthy, happy, and successful.</a:t>
          </a:r>
        </a:p>
      </dgm:t>
    </dgm:pt>
    <dgm:pt modelId="{57682E65-82A9-453A-9E63-A2BFA1F323DC}" type="parTrans" cxnId="{60C2C9F1-B37D-4E50-9691-4CD0FC52B00F}">
      <dgm:prSet/>
      <dgm:spPr>
        <a:xfrm rot="10800000">
          <a:off x="1385341" y="2790991"/>
          <a:ext cx="1705832" cy="440685"/>
        </a:xfrm>
      </dgm:spPr>
      <dgm:t>
        <a:bodyPr/>
        <a:lstStyle/>
        <a:p>
          <a:endParaRPr lang="en-US"/>
        </a:p>
      </dgm:t>
    </dgm:pt>
    <dgm:pt modelId="{CF8727C3-46E2-4EE3-850D-758141B9C169}" type="sibTrans" cxnId="{60C2C9F1-B37D-4E50-9691-4CD0FC52B00F}">
      <dgm:prSet/>
      <dgm:spPr/>
      <dgm:t>
        <a:bodyPr/>
        <a:lstStyle/>
        <a:p>
          <a:endParaRPr lang="en-US"/>
        </a:p>
      </dgm:t>
    </dgm:pt>
    <dgm:pt modelId="{0544FF3B-5D67-4617-A89A-E811E8498253}">
      <dgm:prSet phldrT="[Text]" custT="1"/>
      <dgm:spPr>
        <a:xfrm>
          <a:off x="2133271" y="345553"/>
          <a:ext cx="1082385" cy="865908"/>
        </a:xfrm>
        <a:scene3d>
          <a:camera prst="orthographicFront"/>
          <a:lightRig rig="flat" dir="t"/>
        </a:scene3d>
        <a:sp3d prstMaterial="dkEdge">
          <a:bevelT w="8200" h="38100"/>
        </a:sp3d>
      </dgm:spPr>
      <dgm:t>
        <a:bodyPr/>
        <a:lstStyle/>
        <a:p>
          <a:r>
            <a:rPr lang="en-US" sz="1400" b="1" dirty="0">
              <a:latin typeface="+mn-lt"/>
              <a:ea typeface="+mn-ea"/>
              <a:cs typeface="Arial"/>
            </a:rPr>
            <a:t>Equal Partners</a:t>
          </a:r>
        </a:p>
        <a:p>
          <a:r>
            <a:rPr lang="en-US" sz="1400" dirty="0">
              <a:latin typeface="+mn-lt"/>
              <a:ea typeface="+mn-ea"/>
              <a:cs typeface="Arial"/>
            </a:rPr>
            <a:t>All ideas, concerns, and questions are heard and are valued.</a:t>
          </a:r>
        </a:p>
      </dgm:t>
    </dgm:pt>
    <dgm:pt modelId="{AB3897ED-EFA7-440A-B0F7-80EE9A66E19C}" type="parTrans" cxnId="{75C1B825-FB5C-4280-848D-BDF2A7173E14}">
      <dgm:prSet/>
      <dgm:spPr>
        <a:xfrm rot="14400000">
          <a:off x="2248006" y="1296811"/>
          <a:ext cx="1705832" cy="440685"/>
        </a:xfrm>
      </dgm:spPr>
      <dgm:t>
        <a:bodyPr/>
        <a:lstStyle/>
        <a:p>
          <a:endParaRPr lang="en-US"/>
        </a:p>
      </dgm:t>
    </dgm:pt>
    <dgm:pt modelId="{7EAC0995-B6FD-44C2-9CE8-65BE8F9392A1}" type="sibTrans" cxnId="{75C1B825-FB5C-4280-848D-BDF2A7173E14}">
      <dgm:prSet/>
      <dgm:spPr/>
      <dgm:t>
        <a:bodyPr/>
        <a:lstStyle/>
        <a:p>
          <a:endParaRPr lang="en-US"/>
        </a:p>
      </dgm:t>
    </dgm:pt>
    <dgm:pt modelId="{9EBD15FD-ADBA-42EF-9260-1F642412C755}">
      <dgm:prSet phldrT="[Text]" custT="1"/>
      <dgm:spPr>
        <a:xfrm>
          <a:off x="3353988" y="133"/>
          <a:ext cx="1219198" cy="865908"/>
        </a:xfrm>
        <a:scene3d>
          <a:camera prst="orthographicFront"/>
          <a:lightRig rig="flat" dir="t"/>
        </a:scene3d>
        <a:sp3d prstMaterial="dkEdge">
          <a:bevelT w="8200" h="38100"/>
        </a:sp3d>
      </dgm:spPr>
      <dgm:t>
        <a:bodyPr/>
        <a:lstStyle/>
        <a:p>
          <a:r>
            <a:rPr lang="en-US" sz="1400" b="1" dirty="0">
              <a:latin typeface="+mn-lt"/>
              <a:ea typeface="+mn-ea"/>
              <a:cs typeface="Arial"/>
            </a:rPr>
            <a:t>Collaboration</a:t>
          </a:r>
        </a:p>
        <a:p>
          <a:r>
            <a:rPr lang="en-US" sz="1400" dirty="0">
              <a:latin typeface="+mn-lt"/>
              <a:ea typeface="+mn-ea"/>
              <a:cs typeface="Arial"/>
            </a:rPr>
            <a:t>Everyone works together to come up with a plan. </a:t>
          </a:r>
        </a:p>
      </dgm:t>
    </dgm:pt>
    <dgm:pt modelId="{20663633-22E4-455B-8BA4-A0EF5CD7BC75}" type="parTrans" cxnId="{733AB987-4794-404A-A78C-8C6AE9C6E8C6}">
      <dgm:prSet/>
      <dgm:spPr>
        <a:xfrm rot="16200000">
          <a:off x="3110671" y="1065661"/>
          <a:ext cx="1705832" cy="440685"/>
        </a:xfrm>
      </dgm:spPr>
      <dgm:t>
        <a:bodyPr/>
        <a:lstStyle/>
        <a:p>
          <a:endParaRPr lang="en-US"/>
        </a:p>
      </dgm:t>
    </dgm:pt>
    <dgm:pt modelId="{842219CF-DF0E-49DD-9BC6-E23B26A601BB}" type="sibTrans" cxnId="{733AB987-4794-404A-A78C-8C6AE9C6E8C6}">
      <dgm:prSet/>
      <dgm:spPr/>
      <dgm:t>
        <a:bodyPr/>
        <a:lstStyle/>
        <a:p>
          <a:endParaRPr lang="en-US"/>
        </a:p>
      </dgm:t>
    </dgm:pt>
    <dgm:pt modelId="{0C0CD3FA-A18B-434B-A233-D0C1FDBB13A9}">
      <dgm:prSet phldrT="[Text]" custT="1"/>
      <dgm:spPr>
        <a:xfrm>
          <a:off x="1067989" y="1269998"/>
          <a:ext cx="1325543" cy="904423"/>
        </a:xfrm>
        <a:scene3d>
          <a:camera prst="orthographicFront"/>
          <a:lightRig rig="flat" dir="t"/>
        </a:scene3d>
        <a:sp3d prstMaterial="dkEdge">
          <a:bevelT w="8200" h="38100"/>
        </a:sp3d>
      </dgm:spPr>
      <dgm:t>
        <a:bodyPr/>
        <a:lstStyle/>
        <a:p>
          <a:r>
            <a:rPr lang="en-US" sz="1400" b="1" dirty="0">
              <a:latin typeface="+mn-lt"/>
              <a:ea typeface="+mn-ea"/>
              <a:cs typeface="Arial"/>
            </a:rPr>
            <a:t>Representation</a:t>
          </a:r>
        </a:p>
        <a:p>
          <a:r>
            <a:rPr lang="en-US" sz="1400" dirty="0">
              <a:latin typeface="+mn-lt"/>
              <a:ea typeface="+mn-ea"/>
              <a:cs typeface="Arial"/>
            </a:rPr>
            <a:t>Anyone working with the child or representing the child’s best  interest is present.</a:t>
          </a:r>
        </a:p>
      </dgm:t>
    </dgm:pt>
    <dgm:pt modelId="{2569AED5-3F7E-4F69-9582-806CBBA71365}" type="parTrans" cxnId="{F105872C-97B6-4DB4-88D4-93A4356F09E6}">
      <dgm:prSet/>
      <dgm:spPr>
        <a:xfrm rot="12600000">
          <a:off x="1616491" y="1928326"/>
          <a:ext cx="1705832" cy="440685"/>
        </a:xfrm>
      </dgm:spPr>
      <dgm:t>
        <a:bodyPr/>
        <a:lstStyle/>
        <a:p>
          <a:endParaRPr lang="en-US"/>
        </a:p>
      </dgm:t>
    </dgm:pt>
    <dgm:pt modelId="{BDD722CF-1C09-43CB-879A-7E6820A3D1EE}" type="sibTrans" cxnId="{F105872C-97B6-4DB4-88D4-93A4356F09E6}">
      <dgm:prSet/>
      <dgm:spPr/>
      <dgm:t>
        <a:bodyPr/>
        <a:lstStyle/>
        <a:p>
          <a:endParaRPr lang="en-US"/>
        </a:p>
      </dgm:t>
    </dgm:pt>
    <dgm:pt modelId="{E4ABAA03-255F-4756-8612-FDC76B6ED72B}">
      <dgm:prSet phldrT="[Text]" custT="1"/>
      <dgm:spPr>
        <a:xfrm>
          <a:off x="4649390" y="203191"/>
          <a:ext cx="1384154" cy="998210"/>
        </a:xfrm>
        <a:scene3d>
          <a:camera prst="orthographicFront"/>
          <a:lightRig rig="flat" dir="t"/>
        </a:scene3d>
        <a:sp3d prstMaterial="dkEdge">
          <a:bevelT w="8200" h="38100"/>
        </a:sp3d>
      </dgm:spPr>
      <dgm:t>
        <a:bodyPr/>
        <a:lstStyle/>
        <a:p>
          <a:r>
            <a:rPr lang="en-US" sz="1400" b="1" dirty="0">
              <a:latin typeface="+mn-lt"/>
              <a:ea typeface="+mn-ea"/>
              <a:cs typeface="Arial"/>
            </a:rPr>
            <a:t>Shared Responsibility</a:t>
          </a:r>
        </a:p>
        <a:p>
          <a:r>
            <a:rPr lang="en-US" sz="1400" dirty="0">
              <a:latin typeface="+mn-lt"/>
              <a:ea typeface="+mn-ea"/>
              <a:cs typeface="Arial"/>
            </a:rPr>
            <a:t>Everyone does their part to support the child’s learning at school, home, and in the community.</a:t>
          </a:r>
        </a:p>
      </dgm:t>
    </dgm:pt>
    <dgm:pt modelId="{B2A038E5-F1AE-4545-B6C7-99AD5C3CAAED}" type="parTrans" cxnId="{1A2F7A7B-BF6F-4D71-872D-0EE40E0D5B1A}">
      <dgm:prSet/>
      <dgm:spPr>
        <a:xfrm rot="18049557">
          <a:off x="3972411" y="1259276"/>
          <a:ext cx="1810405" cy="440685"/>
        </a:xfrm>
      </dgm:spPr>
      <dgm:t>
        <a:bodyPr/>
        <a:lstStyle/>
        <a:p>
          <a:endParaRPr lang="en-US"/>
        </a:p>
      </dgm:t>
    </dgm:pt>
    <dgm:pt modelId="{CD107D14-B095-4140-8E34-A1ADB892D8AF}" type="sibTrans" cxnId="{1A2F7A7B-BF6F-4D71-872D-0EE40E0D5B1A}">
      <dgm:prSet/>
      <dgm:spPr/>
      <dgm:t>
        <a:bodyPr/>
        <a:lstStyle/>
        <a:p>
          <a:endParaRPr lang="en-US"/>
        </a:p>
      </dgm:t>
    </dgm:pt>
    <dgm:pt modelId="{19FD058F-7C61-4DF3-9BDA-51FCADDFBCE9}">
      <dgm:prSet phldrT="[Text]" custT="1"/>
      <dgm:spPr>
        <a:xfrm>
          <a:off x="5536019" y="1269998"/>
          <a:ext cx="1320791" cy="904423"/>
        </a:xfrm>
        <a:scene3d>
          <a:camera prst="orthographicFront"/>
          <a:lightRig rig="flat" dir="t"/>
        </a:scene3d>
        <a:sp3d prstMaterial="dkEdge">
          <a:bevelT w="8200" h="38100"/>
        </a:sp3d>
      </dgm:spPr>
      <dgm:t>
        <a:bodyPr/>
        <a:lstStyle/>
        <a:p>
          <a:r>
            <a:rPr lang="en-US" sz="1400" b="1" dirty="0">
              <a:latin typeface="+mn-lt"/>
              <a:ea typeface="+mn-ea"/>
              <a:cs typeface="Arial"/>
            </a:rPr>
            <a:t>Information Sharing</a:t>
          </a:r>
        </a:p>
        <a:p>
          <a:r>
            <a:rPr lang="en-US" sz="1400" dirty="0">
              <a:latin typeface="+mn-lt"/>
              <a:ea typeface="+mn-ea"/>
              <a:cs typeface="Arial"/>
            </a:rPr>
            <a:t>The same information is given to all so all are able to make a well-informed decision.</a:t>
          </a:r>
        </a:p>
      </dgm:t>
    </dgm:pt>
    <dgm:pt modelId="{8601B36F-6B23-4CC8-9097-4AA03FD56CA0}" type="parTrans" cxnId="{7BB20E7C-2764-40A3-8309-19550DD10057}">
      <dgm:prSet/>
      <dgm:spPr>
        <a:xfrm rot="19800000">
          <a:off x="4604851" y="1928326"/>
          <a:ext cx="1705832" cy="440685"/>
        </a:xfrm>
      </dgm:spPr>
      <dgm:t>
        <a:bodyPr/>
        <a:lstStyle/>
        <a:p>
          <a:endParaRPr lang="en-US"/>
        </a:p>
      </dgm:t>
    </dgm:pt>
    <dgm:pt modelId="{3DEE1FCC-53FC-4953-AB05-BE95CD976D48}" type="sibTrans" cxnId="{7BB20E7C-2764-40A3-8309-19550DD10057}">
      <dgm:prSet/>
      <dgm:spPr/>
      <dgm:t>
        <a:bodyPr/>
        <a:lstStyle/>
        <a:p>
          <a:endParaRPr lang="en-US"/>
        </a:p>
      </dgm:t>
    </dgm:pt>
    <dgm:pt modelId="{62B17A0A-74E9-45F1-AA19-A6557140FA04}">
      <dgm:prSet phldrT="[Text]" custT="1"/>
      <dgm:spPr>
        <a:xfrm>
          <a:off x="5845860" y="2565400"/>
          <a:ext cx="1391947" cy="891868"/>
        </a:xfrm>
        <a:scene3d>
          <a:camera prst="orthographicFront"/>
          <a:lightRig rig="flat" dir="t"/>
        </a:scene3d>
        <a:sp3d prstMaterial="dkEdge">
          <a:bevelT w="8200" h="38100"/>
        </a:sp3d>
      </dgm:spPr>
      <dgm:t>
        <a:bodyPr/>
        <a:lstStyle/>
        <a:p>
          <a:r>
            <a:rPr lang="en-US" sz="1400" b="1" dirty="0">
              <a:latin typeface="+mn-lt"/>
              <a:ea typeface="+mn-ea"/>
              <a:cs typeface="Arial"/>
            </a:rPr>
            <a:t>Producing Results</a:t>
          </a:r>
        </a:p>
        <a:p>
          <a:r>
            <a:rPr lang="en-US" sz="1400" dirty="0">
              <a:latin typeface="+mn-lt"/>
              <a:ea typeface="+mn-ea"/>
              <a:cs typeface="Arial"/>
            </a:rPr>
            <a:t>Child makes progress.</a:t>
          </a:r>
        </a:p>
      </dgm:t>
    </dgm:pt>
    <dgm:pt modelId="{D31EB06A-36A8-4730-A72D-7479C7DBFF4F}" type="parTrans" cxnId="{D77AD799-E479-4334-8BA1-5C01D516E68C}">
      <dgm:prSet/>
      <dgm:spPr>
        <a:xfrm>
          <a:off x="4836001" y="2790991"/>
          <a:ext cx="1705832" cy="440685"/>
        </a:xfrm>
      </dgm:spPr>
      <dgm:t>
        <a:bodyPr/>
        <a:lstStyle/>
        <a:p>
          <a:endParaRPr lang="en-US"/>
        </a:p>
      </dgm:t>
    </dgm:pt>
    <dgm:pt modelId="{53A76060-F625-44C1-8ACA-FD497AC95C71}" type="sibTrans" cxnId="{D77AD799-E479-4334-8BA1-5C01D516E68C}">
      <dgm:prSet/>
      <dgm:spPr/>
      <dgm:t>
        <a:bodyPr/>
        <a:lstStyle/>
        <a:p>
          <a:endParaRPr lang="en-US"/>
        </a:p>
      </dgm:t>
    </dgm:pt>
    <dgm:pt modelId="{F6D3802C-3913-450B-AC59-DB34B2DED983}" type="pres">
      <dgm:prSet presAssocID="{B7174B1E-99BF-45CF-ACD3-FF23A50531BF}" presName="cycle" presStyleCnt="0">
        <dgm:presLayoutVars>
          <dgm:chMax val="1"/>
          <dgm:dir/>
          <dgm:animLvl val="ctr"/>
          <dgm:resizeHandles val="exact"/>
        </dgm:presLayoutVars>
      </dgm:prSet>
      <dgm:spPr/>
    </dgm:pt>
    <dgm:pt modelId="{007691EA-FD1F-4EA6-93DF-24A360424D1C}" type="pres">
      <dgm:prSet presAssocID="{51E375BF-096A-4EB1-B16E-66534367832A}" presName="centerShape" presStyleLbl="node0" presStyleIdx="0" presStyleCnt="1" custScaleX="113385" custScaleY="113822" custLinFactNeighborX="-1195" custLinFactNeighborY="-7105"/>
      <dgm:spPr>
        <a:prstGeom prst="ellipse">
          <a:avLst/>
        </a:prstGeom>
      </dgm:spPr>
    </dgm:pt>
    <dgm:pt modelId="{2EC8A1C6-2FCD-4C78-B6A6-7E5D65BD63DC}" type="pres">
      <dgm:prSet presAssocID="{57682E65-82A9-453A-9E63-A2BFA1F323DC}" presName="parTrans" presStyleLbl="bgSibTrans2D1" presStyleIdx="0" presStyleCnt="7"/>
      <dgm:spPr>
        <a:prstGeom prst="leftArrow">
          <a:avLst>
            <a:gd name="adj1" fmla="val 60000"/>
            <a:gd name="adj2" fmla="val 50000"/>
          </a:avLst>
        </a:prstGeom>
      </dgm:spPr>
    </dgm:pt>
    <dgm:pt modelId="{5D226432-3137-4B20-BF7A-FD8982DA1436}" type="pres">
      <dgm:prSet presAssocID="{03A99203-F141-47EB-9A35-D0F8D026A4E1}" presName="node" presStyleLbl="node1" presStyleIdx="0" presStyleCnt="7" custScaleX="143522" custScaleY="117948" custRadScaleRad="107850" custRadScaleInc="-6653">
        <dgm:presLayoutVars>
          <dgm:bulletEnabled val="1"/>
        </dgm:presLayoutVars>
      </dgm:prSet>
      <dgm:spPr>
        <a:prstGeom prst="roundRect">
          <a:avLst>
            <a:gd name="adj" fmla="val 10000"/>
          </a:avLst>
        </a:prstGeom>
      </dgm:spPr>
    </dgm:pt>
    <dgm:pt modelId="{665A4EBF-69EA-4A84-92E3-DAE019B04006}" type="pres">
      <dgm:prSet presAssocID="{2569AED5-3F7E-4F69-9582-806CBBA71365}" presName="parTrans" presStyleLbl="bgSibTrans2D1" presStyleIdx="1" presStyleCnt="7"/>
      <dgm:spPr>
        <a:prstGeom prst="leftArrow">
          <a:avLst>
            <a:gd name="adj1" fmla="val 60000"/>
            <a:gd name="adj2" fmla="val 50000"/>
          </a:avLst>
        </a:prstGeom>
      </dgm:spPr>
    </dgm:pt>
    <dgm:pt modelId="{0BFA0431-FDA2-4F8F-8736-3B33BA141276}" type="pres">
      <dgm:prSet presAssocID="{0C0CD3FA-A18B-434B-A233-D0C1FDBB13A9}" presName="node" presStyleLbl="node1" presStyleIdx="1" presStyleCnt="7" custScaleX="180341" custScaleY="147892" custRadScaleRad="114998" custRadScaleInc="-28219">
        <dgm:presLayoutVars>
          <dgm:bulletEnabled val="1"/>
        </dgm:presLayoutVars>
      </dgm:prSet>
      <dgm:spPr>
        <a:prstGeom prst="roundRect">
          <a:avLst>
            <a:gd name="adj" fmla="val 10000"/>
          </a:avLst>
        </a:prstGeom>
      </dgm:spPr>
    </dgm:pt>
    <dgm:pt modelId="{B0914B70-FA07-43B2-869E-DA8072D23F10}" type="pres">
      <dgm:prSet presAssocID="{AB3897ED-EFA7-440A-B0F7-80EE9A66E19C}" presName="parTrans" presStyleLbl="bgSibTrans2D1" presStyleIdx="2" presStyleCnt="7"/>
      <dgm:spPr>
        <a:prstGeom prst="leftArrow">
          <a:avLst>
            <a:gd name="adj1" fmla="val 60000"/>
            <a:gd name="adj2" fmla="val 50000"/>
          </a:avLst>
        </a:prstGeom>
      </dgm:spPr>
    </dgm:pt>
    <dgm:pt modelId="{2C680261-5314-4DD6-8F8E-4398BA66B526}" type="pres">
      <dgm:prSet presAssocID="{0544FF3B-5D67-4617-A89A-E811E8498253}" presName="node" presStyleLbl="node1" presStyleIdx="2" presStyleCnt="7" custScaleX="210031" custScaleY="131604" custRadScaleRad="126696" custRadScaleInc="-43138">
        <dgm:presLayoutVars>
          <dgm:bulletEnabled val="1"/>
        </dgm:presLayoutVars>
      </dgm:prSet>
      <dgm:spPr>
        <a:prstGeom prst="roundRect">
          <a:avLst>
            <a:gd name="adj" fmla="val 10000"/>
          </a:avLst>
        </a:prstGeom>
      </dgm:spPr>
    </dgm:pt>
    <dgm:pt modelId="{BEA7060D-BC56-4227-B277-2028A1996410}" type="pres">
      <dgm:prSet presAssocID="{20663633-22E4-455B-8BA4-A0EF5CD7BC75}" presName="parTrans" presStyleLbl="bgSibTrans2D1" presStyleIdx="3" presStyleCnt="7"/>
      <dgm:spPr>
        <a:prstGeom prst="leftArrow">
          <a:avLst>
            <a:gd name="adj1" fmla="val 60000"/>
            <a:gd name="adj2" fmla="val 50000"/>
          </a:avLst>
        </a:prstGeom>
      </dgm:spPr>
    </dgm:pt>
    <dgm:pt modelId="{EA2D9132-EEA9-491E-858D-376003B211F2}" type="pres">
      <dgm:prSet presAssocID="{9EBD15FD-ADBA-42EF-9260-1F642412C755}" presName="node" presStyleLbl="node1" presStyleIdx="3" presStyleCnt="7" custScaleX="132649" custScaleY="133954" custRadScaleRad="94532" custRadScaleInc="-6973">
        <dgm:presLayoutVars>
          <dgm:bulletEnabled val="1"/>
        </dgm:presLayoutVars>
      </dgm:prSet>
      <dgm:spPr>
        <a:prstGeom prst="roundRect">
          <a:avLst>
            <a:gd name="adj" fmla="val 10000"/>
          </a:avLst>
        </a:prstGeom>
      </dgm:spPr>
    </dgm:pt>
    <dgm:pt modelId="{09438700-7042-432D-B150-A2ED452F9FA0}" type="pres">
      <dgm:prSet presAssocID="{B2A038E5-F1AE-4545-B6C7-99AD5C3CAAED}" presName="parTrans" presStyleLbl="bgSibTrans2D1" presStyleIdx="4" presStyleCnt="7"/>
      <dgm:spPr>
        <a:prstGeom prst="leftArrow">
          <a:avLst>
            <a:gd name="adj1" fmla="val 60000"/>
            <a:gd name="adj2" fmla="val 50000"/>
          </a:avLst>
        </a:prstGeom>
      </dgm:spPr>
    </dgm:pt>
    <dgm:pt modelId="{82C8CA4A-05A0-4BFA-A20C-C976BDAF6A85}" type="pres">
      <dgm:prSet presAssocID="{E4ABAA03-255F-4756-8612-FDC76B6ED72B}" presName="node" presStyleLbl="node1" presStyleIdx="4" presStyleCnt="7" custScaleX="211229" custScaleY="131116" custRadScaleRad="123645" custRadScaleInc="38384">
        <dgm:presLayoutVars>
          <dgm:bulletEnabled val="1"/>
        </dgm:presLayoutVars>
      </dgm:prSet>
      <dgm:spPr>
        <a:prstGeom prst="roundRect">
          <a:avLst>
            <a:gd name="adj" fmla="val 10000"/>
          </a:avLst>
        </a:prstGeom>
      </dgm:spPr>
    </dgm:pt>
    <dgm:pt modelId="{E28E0505-5FD8-4D6A-AC9C-3423991475AA}" type="pres">
      <dgm:prSet presAssocID="{8601B36F-6B23-4CC8-9097-4AA03FD56CA0}" presName="parTrans" presStyleLbl="bgSibTrans2D1" presStyleIdx="5" presStyleCnt="7" custScaleX="93166" custLinFactNeighborX="-7320" custLinFactNeighborY="-28719"/>
      <dgm:spPr>
        <a:prstGeom prst="leftArrow">
          <a:avLst>
            <a:gd name="adj1" fmla="val 60000"/>
            <a:gd name="adj2" fmla="val 50000"/>
          </a:avLst>
        </a:prstGeom>
      </dgm:spPr>
    </dgm:pt>
    <dgm:pt modelId="{CF98BF16-D571-45DF-A40D-0DD7352CF3BA}" type="pres">
      <dgm:prSet presAssocID="{19FD058F-7C61-4DF3-9BDA-51FCADDFBCE9}" presName="node" presStyleLbl="node1" presStyleIdx="5" presStyleCnt="7" custScaleX="168553" custScaleY="152276" custRadScaleRad="117674" custRadScaleInc="31842">
        <dgm:presLayoutVars>
          <dgm:bulletEnabled val="1"/>
        </dgm:presLayoutVars>
      </dgm:prSet>
      <dgm:spPr>
        <a:prstGeom prst="roundRect">
          <a:avLst>
            <a:gd name="adj" fmla="val 10000"/>
          </a:avLst>
        </a:prstGeom>
      </dgm:spPr>
    </dgm:pt>
    <dgm:pt modelId="{466D476E-86F1-42BC-B9D9-9F0904CA524B}" type="pres">
      <dgm:prSet presAssocID="{D31EB06A-36A8-4730-A72D-7479C7DBFF4F}" presName="parTrans" presStyleLbl="bgSibTrans2D1" presStyleIdx="6" presStyleCnt="7"/>
      <dgm:spPr>
        <a:prstGeom prst="leftArrow">
          <a:avLst>
            <a:gd name="adj1" fmla="val 60000"/>
            <a:gd name="adj2" fmla="val 50000"/>
          </a:avLst>
        </a:prstGeom>
      </dgm:spPr>
    </dgm:pt>
    <dgm:pt modelId="{72ECBA54-AD3E-4F09-85FA-9D076BCA934B}" type="pres">
      <dgm:prSet presAssocID="{62B17A0A-74E9-45F1-AA19-A6557140FA04}" presName="node" presStyleLbl="node1" presStyleIdx="6" presStyleCnt="7" custScaleX="136281" custScaleY="113654" custRadScaleRad="101981" custRadScaleInc="7965">
        <dgm:presLayoutVars>
          <dgm:bulletEnabled val="1"/>
        </dgm:presLayoutVars>
      </dgm:prSet>
      <dgm:spPr>
        <a:prstGeom prst="roundRect">
          <a:avLst>
            <a:gd name="adj" fmla="val 10000"/>
          </a:avLst>
        </a:prstGeom>
      </dgm:spPr>
    </dgm:pt>
  </dgm:ptLst>
  <dgm:cxnLst>
    <dgm:cxn modelId="{5A494301-3BA9-4722-962F-B34137A8C1F4}" type="presOf" srcId="{B7174B1E-99BF-45CF-ACD3-FF23A50531BF}" destId="{F6D3802C-3913-450B-AC59-DB34B2DED983}" srcOrd="0" destOrd="0" presId="urn:microsoft.com/office/officeart/2005/8/layout/radial4"/>
    <dgm:cxn modelId="{A2390D0B-3ABE-46C9-AB20-8CF6794F8697}" type="presOf" srcId="{9EBD15FD-ADBA-42EF-9260-1F642412C755}" destId="{EA2D9132-EEA9-491E-858D-376003B211F2}" srcOrd="0" destOrd="0" presId="urn:microsoft.com/office/officeart/2005/8/layout/radial4"/>
    <dgm:cxn modelId="{94AC7B16-21A3-4106-A485-7E6774A7DDCC}" type="presOf" srcId="{19FD058F-7C61-4DF3-9BDA-51FCADDFBCE9}" destId="{CF98BF16-D571-45DF-A40D-0DD7352CF3BA}" srcOrd="0" destOrd="0" presId="urn:microsoft.com/office/officeart/2005/8/layout/radial4"/>
    <dgm:cxn modelId="{CA28D123-B014-4E7D-B7E3-FD638403DEA9}" type="presOf" srcId="{0C0CD3FA-A18B-434B-A233-D0C1FDBB13A9}" destId="{0BFA0431-FDA2-4F8F-8736-3B33BA141276}" srcOrd="0" destOrd="0" presId="urn:microsoft.com/office/officeart/2005/8/layout/radial4"/>
    <dgm:cxn modelId="{75C1B825-FB5C-4280-848D-BDF2A7173E14}" srcId="{51E375BF-096A-4EB1-B16E-66534367832A}" destId="{0544FF3B-5D67-4617-A89A-E811E8498253}" srcOrd="2" destOrd="0" parTransId="{AB3897ED-EFA7-440A-B0F7-80EE9A66E19C}" sibTransId="{7EAC0995-B6FD-44C2-9CE8-65BE8F9392A1}"/>
    <dgm:cxn modelId="{F105872C-97B6-4DB4-88D4-93A4356F09E6}" srcId="{51E375BF-096A-4EB1-B16E-66534367832A}" destId="{0C0CD3FA-A18B-434B-A233-D0C1FDBB13A9}" srcOrd="1" destOrd="0" parTransId="{2569AED5-3F7E-4F69-9582-806CBBA71365}" sibTransId="{BDD722CF-1C09-43CB-879A-7E6820A3D1EE}"/>
    <dgm:cxn modelId="{4FE80E60-32AF-48EE-B0D1-1587A8FD8E81}" type="presOf" srcId="{03A99203-F141-47EB-9A35-D0F8D026A4E1}" destId="{5D226432-3137-4B20-BF7A-FD8982DA1436}" srcOrd="0" destOrd="0" presId="urn:microsoft.com/office/officeart/2005/8/layout/radial4"/>
    <dgm:cxn modelId="{22A09645-601D-44A5-BF99-2F220D1A377F}" type="presOf" srcId="{57682E65-82A9-453A-9E63-A2BFA1F323DC}" destId="{2EC8A1C6-2FCD-4C78-B6A6-7E5D65BD63DC}" srcOrd="0" destOrd="0" presId="urn:microsoft.com/office/officeart/2005/8/layout/radial4"/>
    <dgm:cxn modelId="{1E39AA69-4DD3-43F5-99B8-4E39889436D8}" type="presOf" srcId="{0544FF3B-5D67-4617-A89A-E811E8498253}" destId="{2C680261-5314-4DD6-8F8E-4398BA66B526}" srcOrd="0" destOrd="0" presId="urn:microsoft.com/office/officeart/2005/8/layout/radial4"/>
    <dgm:cxn modelId="{8DC93A52-A43E-4AF2-B156-0CE126A8A074}" type="presOf" srcId="{20663633-22E4-455B-8BA4-A0EF5CD7BC75}" destId="{BEA7060D-BC56-4227-B277-2028A1996410}" srcOrd="0" destOrd="0" presId="urn:microsoft.com/office/officeart/2005/8/layout/radial4"/>
    <dgm:cxn modelId="{421FE676-9997-4785-AAA7-64E195016899}" type="presOf" srcId="{D31EB06A-36A8-4730-A72D-7479C7DBFF4F}" destId="{466D476E-86F1-42BC-B9D9-9F0904CA524B}" srcOrd="0" destOrd="0" presId="urn:microsoft.com/office/officeart/2005/8/layout/radial4"/>
    <dgm:cxn modelId="{E4807559-2BAF-4136-A1EA-ED6B4DE9755E}" srcId="{B7174B1E-99BF-45CF-ACD3-FF23A50531BF}" destId="{51E375BF-096A-4EB1-B16E-66534367832A}" srcOrd="0" destOrd="0" parTransId="{44C35F7A-D22B-432A-9D44-1BD1E8CDF341}" sibTransId="{4C233789-D7AA-4E25-B73D-7DBFECE7C733}"/>
    <dgm:cxn modelId="{1A2F7A7B-BF6F-4D71-872D-0EE40E0D5B1A}" srcId="{51E375BF-096A-4EB1-B16E-66534367832A}" destId="{E4ABAA03-255F-4756-8612-FDC76B6ED72B}" srcOrd="4" destOrd="0" parTransId="{B2A038E5-F1AE-4545-B6C7-99AD5C3CAAED}" sibTransId="{CD107D14-B095-4140-8E34-A1ADB892D8AF}"/>
    <dgm:cxn modelId="{7BB20E7C-2764-40A3-8309-19550DD10057}" srcId="{51E375BF-096A-4EB1-B16E-66534367832A}" destId="{19FD058F-7C61-4DF3-9BDA-51FCADDFBCE9}" srcOrd="5" destOrd="0" parTransId="{8601B36F-6B23-4CC8-9097-4AA03FD56CA0}" sibTransId="{3DEE1FCC-53FC-4953-AB05-BE95CD976D48}"/>
    <dgm:cxn modelId="{733AB987-4794-404A-A78C-8C6AE9C6E8C6}" srcId="{51E375BF-096A-4EB1-B16E-66534367832A}" destId="{9EBD15FD-ADBA-42EF-9260-1F642412C755}" srcOrd="3" destOrd="0" parTransId="{20663633-22E4-455B-8BA4-A0EF5CD7BC75}" sibTransId="{842219CF-DF0E-49DD-9BC6-E23B26A601BB}"/>
    <dgm:cxn modelId="{843BC78D-F4A1-4AFC-9E1A-1E0791F47AB7}" type="presOf" srcId="{E4ABAA03-255F-4756-8612-FDC76B6ED72B}" destId="{82C8CA4A-05A0-4BFA-A20C-C976BDAF6A85}" srcOrd="0" destOrd="0" presId="urn:microsoft.com/office/officeart/2005/8/layout/radial4"/>
    <dgm:cxn modelId="{18267793-258A-4462-80DB-87F4CF51189A}" type="presOf" srcId="{B2A038E5-F1AE-4545-B6C7-99AD5C3CAAED}" destId="{09438700-7042-432D-B150-A2ED452F9FA0}" srcOrd="0" destOrd="0" presId="urn:microsoft.com/office/officeart/2005/8/layout/radial4"/>
    <dgm:cxn modelId="{D77AD799-E479-4334-8BA1-5C01D516E68C}" srcId="{51E375BF-096A-4EB1-B16E-66534367832A}" destId="{62B17A0A-74E9-45F1-AA19-A6557140FA04}" srcOrd="6" destOrd="0" parTransId="{D31EB06A-36A8-4730-A72D-7479C7DBFF4F}" sibTransId="{53A76060-F625-44C1-8ACA-FD497AC95C71}"/>
    <dgm:cxn modelId="{8CD8579E-1A1E-4C37-A5A4-22F44A238ED1}" type="presOf" srcId="{2569AED5-3F7E-4F69-9582-806CBBA71365}" destId="{665A4EBF-69EA-4A84-92E3-DAE019B04006}" srcOrd="0" destOrd="0" presId="urn:microsoft.com/office/officeart/2005/8/layout/radial4"/>
    <dgm:cxn modelId="{DB40A2B6-774F-42C0-8F23-412BD387BCAF}" type="presOf" srcId="{51E375BF-096A-4EB1-B16E-66534367832A}" destId="{007691EA-FD1F-4EA6-93DF-24A360424D1C}" srcOrd="0" destOrd="0" presId="urn:microsoft.com/office/officeart/2005/8/layout/radial4"/>
    <dgm:cxn modelId="{6F18E3D6-4480-4CD4-BDAF-CDFA3FACD88D}" type="presOf" srcId="{8601B36F-6B23-4CC8-9097-4AA03FD56CA0}" destId="{E28E0505-5FD8-4D6A-AC9C-3423991475AA}" srcOrd="0" destOrd="0" presId="urn:microsoft.com/office/officeart/2005/8/layout/radial4"/>
    <dgm:cxn modelId="{A898BDE7-011E-4A12-B2E4-7908AF6F337D}" type="presOf" srcId="{62B17A0A-74E9-45F1-AA19-A6557140FA04}" destId="{72ECBA54-AD3E-4F09-85FA-9D076BCA934B}" srcOrd="0" destOrd="0" presId="urn:microsoft.com/office/officeart/2005/8/layout/radial4"/>
    <dgm:cxn modelId="{60C2C9F1-B37D-4E50-9691-4CD0FC52B00F}" srcId="{51E375BF-096A-4EB1-B16E-66534367832A}" destId="{03A99203-F141-47EB-9A35-D0F8D026A4E1}" srcOrd="0" destOrd="0" parTransId="{57682E65-82A9-453A-9E63-A2BFA1F323DC}" sibTransId="{CF8727C3-46E2-4EE3-850D-758141B9C169}"/>
    <dgm:cxn modelId="{5F1604F8-7487-404D-B3C5-4422A830B716}" type="presOf" srcId="{AB3897ED-EFA7-440A-B0F7-80EE9A66E19C}" destId="{B0914B70-FA07-43B2-869E-DA8072D23F10}" srcOrd="0" destOrd="0" presId="urn:microsoft.com/office/officeart/2005/8/layout/radial4"/>
    <dgm:cxn modelId="{90208C54-12E6-432F-8D47-DBBD8906CD04}" type="presParOf" srcId="{F6D3802C-3913-450B-AC59-DB34B2DED983}" destId="{007691EA-FD1F-4EA6-93DF-24A360424D1C}" srcOrd="0" destOrd="0" presId="urn:microsoft.com/office/officeart/2005/8/layout/radial4"/>
    <dgm:cxn modelId="{207AE7EE-2983-4DCB-A70E-A932F397DF61}" type="presParOf" srcId="{F6D3802C-3913-450B-AC59-DB34B2DED983}" destId="{2EC8A1C6-2FCD-4C78-B6A6-7E5D65BD63DC}" srcOrd="1" destOrd="0" presId="urn:microsoft.com/office/officeart/2005/8/layout/radial4"/>
    <dgm:cxn modelId="{7B7671C8-8A1C-4821-B5EA-4EC6B916274B}" type="presParOf" srcId="{F6D3802C-3913-450B-AC59-DB34B2DED983}" destId="{5D226432-3137-4B20-BF7A-FD8982DA1436}" srcOrd="2" destOrd="0" presId="urn:microsoft.com/office/officeart/2005/8/layout/radial4"/>
    <dgm:cxn modelId="{1F1AB760-61C5-41FF-BEEF-4E73E5EA3B83}" type="presParOf" srcId="{F6D3802C-3913-450B-AC59-DB34B2DED983}" destId="{665A4EBF-69EA-4A84-92E3-DAE019B04006}" srcOrd="3" destOrd="0" presId="urn:microsoft.com/office/officeart/2005/8/layout/radial4"/>
    <dgm:cxn modelId="{2769EF2D-53FD-4296-9571-FA3E615FC5B6}" type="presParOf" srcId="{F6D3802C-3913-450B-AC59-DB34B2DED983}" destId="{0BFA0431-FDA2-4F8F-8736-3B33BA141276}" srcOrd="4" destOrd="0" presId="urn:microsoft.com/office/officeart/2005/8/layout/radial4"/>
    <dgm:cxn modelId="{75F37423-634D-493A-B6F3-6CC81AE3BA6F}" type="presParOf" srcId="{F6D3802C-3913-450B-AC59-DB34B2DED983}" destId="{B0914B70-FA07-43B2-869E-DA8072D23F10}" srcOrd="5" destOrd="0" presId="urn:microsoft.com/office/officeart/2005/8/layout/radial4"/>
    <dgm:cxn modelId="{A9DC55D4-3B11-4FB9-B7AD-41B2A81C0172}" type="presParOf" srcId="{F6D3802C-3913-450B-AC59-DB34B2DED983}" destId="{2C680261-5314-4DD6-8F8E-4398BA66B526}" srcOrd="6" destOrd="0" presId="urn:microsoft.com/office/officeart/2005/8/layout/radial4"/>
    <dgm:cxn modelId="{F21AD6F3-48C9-46E2-B9DB-0600CFADC883}" type="presParOf" srcId="{F6D3802C-3913-450B-AC59-DB34B2DED983}" destId="{BEA7060D-BC56-4227-B277-2028A1996410}" srcOrd="7" destOrd="0" presId="urn:microsoft.com/office/officeart/2005/8/layout/radial4"/>
    <dgm:cxn modelId="{1C936EA3-9A20-4DDB-810B-FF6BCB2A09C9}" type="presParOf" srcId="{F6D3802C-3913-450B-AC59-DB34B2DED983}" destId="{EA2D9132-EEA9-491E-858D-376003B211F2}" srcOrd="8" destOrd="0" presId="urn:microsoft.com/office/officeart/2005/8/layout/radial4"/>
    <dgm:cxn modelId="{76D49C0A-6850-4C43-ABDF-B9ED1B1557CB}" type="presParOf" srcId="{F6D3802C-3913-450B-AC59-DB34B2DED983}" destId="{09438700-7042-432D-B150-A2ED452F9FA0}" srcOrd="9" destOrd="0" presId="urn:microsoft.com/office/officeart/2005/8/layout/radial4"/>
    <dgm:cxn modelId="{B9F6B946-BCB6-4494-A11B-A044CD98A992}" type="presParOf" srcId="{F6D3802C-3913-450B-AC59-DB34B2DED983}" destId="{82C8CA4A-05A0-4BFA-A20C-C976BDAF6A85}" srcOrd="10" destOrd="0" presId="urn:microsoft.com/office/officeart/2005/8/layout/radial4"/>
    <dgm:cxn modelId="{15C99CA3-DE3D-47FF-9C6B-F7696011EDAB}" type="presParOf" srcId="{F6D3802C-3913-450B-AC59-DB34B2DED983}" destId="{E28E0505-5FD8-4D6A-AC9C-3423991475AA}" srcOrd="11" destOrd="0" presId="urn:microsoft.com/office/officeart/2005/8/layout/radial4"/>
    <dgm:cxn modelId="{F4A1C146-B37E-4171-AB01-03F72C357D49}" type="presParOf" srcId="{F6D3802C-3913-450B-AC59-DB34B2DED983}" destId="{CF98BF16-D571-45DF-A40D-0DD7352CF3BA}" srcOrd="12" destOrd="0" presId="urn:microsoft.com/office/officeart/2005/8/layout/radial4"/>
    <dgm:cxn modelId="{AFEB9921-B299-4F67-B9CB-33868064FF64}" type="presParOf" srcId="{F6D3802C-3913-450B-AC59-DB34B2DED983}" destId="{466D476E-86F1-42BC-B9D9-9F0904CA524B}" srcOrd="13" destOrd="0" presId="urn:microsoft.com/office/officeart/2005/8/layout/radial4"/>
    <dgm:cxn modelId="{CB1D0E19-17BD-4759-B1A7-9F872750EE85}" type="presParOf" srcId="{F6D3802C-3913-450B-AC59-DB34B2DED983}" destId="{72ECBA54-AD3E-4F09-85FA-9D076BCA934B}" srcOrd="1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900F6-97E0-4C55-BE11-F03CD43692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7C20D70-D314-43A0-B767-1E30F343B292}">
      <dgm:prSet phldrT="[Text]" custT="1"/>
      <dgm:spPr/>
      <dgm:t>
        <a:bodyPr/>
        <a:lstStyle/>
        <a:p>
          <a:r>
            <a:rPr lang="en-US" sz="1800" dirty="0"/>
            <a:t>1. Information Gathering</a:t>
          </a:r>
        </a:p>
      </dgm:t>
    </dgm:pt>
    <dgm:pt modelId="{88795A2E-F2FF-4390-AB8A-67C9B4E80E4C}" type="parTrans" cxnId="{9BAD816B-1D51-4EDF-9D0E-CCCADA07C136}">
      <dgm:prSet/>
      <dgm:spPr/>
      <dgm:t>
        <a:bodyPr/>
        <a:lstStyle/>
        <a:p>
          <a:endParaRPr lang="en-US"/>
        </a:p>
      </dgm:t>
    </dgm:pt>
    <dgm:pt modelId="{F76E4434-ED01-45ED-AEFA-5D3726DB09B5}" type="sibTrans" cxnId="{9BAD816B-1D51-4EDF-9D0E-CCCADA07C136}">
      <dgm:prSet/>
      <dgm:spPr/>
      <dgm:t>
        <a:bodyPr/>
        <a:lstStyle/>
        <a:p>
          <a:endParaRPr lang="en-US"/>
        </a:p>
      </dgm:t>
    </dgm:pt>
    <dgm:pt modelId="{4CAB553E-480A-4A83-BA04-E14B8EB26507}">
      <dgm:prSet phldrT="[Text]" custT="1"/>
      <dgm:spPr/>
      <dgm:t>
        <a:bodyPr/>
        <a:lstStyle/>
        <a:p>
          <a:r>
            <a:rPr lang="en-US" sz="1800" dirty="0"/>
            <a:t>2. Goal Setting</a:t>
          </a:r>
        </a:p>
      </dgm:t>
    </dgm:pt>
    <dgm:pt modelId="{0D6F0608-03ED-41CA-B091-1C20706DF9C7}" type="parTrans" cxnId="{374D54DE-3B04-4A4C-8B9E-5ECAD1611C41}">
      <dgm:prSet/>
      <dgm:spPr/>
      <dgm:t>
        <a:bodyPr/>
        <a:lstStyle/>
        <a:p>
          <a:endParaRPr lang="en-US"/>
        </a:p>
      </dgm:t>
    </dgm:pt>
    <dgm:pt modelId="{AA5EC15E-DF3B-4D8C-A20D-F3737C665869}" type="sibTrans" cxnId="{374D54DE-3B04-4A4C-8B9E-5ECAD1611C41}">
      <dgm:prSet/>
      <dgm:spPr/>
      <dgm:t>
        <a:bodyPr/>
        <a:lstStyle/>
        <a:p>
          <a:endParaRPr lang="en-US"/>
        </a:p>
      </dgm:t>
    </dgm:pt>
    <dgm:pt modelId="{EE53EC56-100B-46AF-902C-7F2A25C19581}">
      <dgm:prSet phldrT="[Text]" custT="1"/>
      <dgm:spPr/>
      <dgm:t>
        <a:bodyPr/>
        <a:lstStyle/>
        <a:p>
          <a:r>
            <a:rPr lang="en-US" sz="1800" dirty="0"/>
            <a:t>3. Planning</a:t>
          </a:r>
        </a:p>
      </dgm:t>
    </dgm:pt>
    <dgm:pt modelId="{8C8E34CB-FCCF-4FBE-A00B-455793413F77}" type="parTrans" cxnId="{15338399-3512-4E0D-87C8-93585FC09A4A}">
      <dgm:prSet/>
      <dgm:spPr/>
      <dgm:t>
        <a:bodyPr/>
        <a:lstStyle/>
        <a:p>
          <a:endParaRPr lang="en-US"/>
        </a:p>
      </dgm:t>
    </dgm:pt>
    <dgm:pt modelId="{747B5FD6-C1B0-4BE0-A943-C84DD8E19355}" type="sibTrans" cxnId="{15338399-3512-4E0D-87C8-93585FC09A4A}">
      <dgm:prSet/>
      <dgm:spPr/>
      <dgm:t>
        <a:bodyPr/>
        <a:lstStyle/>
        <a:p>
          <a:endParaRPr lang="en-US"/>
        </a:p>
      </dgm:t>
    </dgm:pt>
    <dgm:pt modelId="{029D683F-3EA2-403D-8163-F3B7CC1B6BB7}">
      <dgm:prSet phldrT="[Text]" custT="1"/>
      <dgm:spPr/>
      <dgm:t>
        <a:bodyPr/>
        <a:lstStyle/>
        <a:p>
          <a:r>
            <a:rPr lang="en-US" sz="1800" dirty="0"/>
            <a:t>4.Collaboration</a:t>
          </a:r>
        </a:p>
      </dgm:t>
    </dgm:pt>
    <dgm:pt modelId="{9C4D85DE-88D6-4819-ADE5-127040EA5E3F}" type="parTrans" cxnId="{31403A23-5DDE-4E5B-874A-C5D9AD97C1A2}">
      <dgm:prSet/>
      <dgm:spPr/>
      <dgm:t>
        <a:bodyPr/>
        <a:lstStyle/>
        <a:p>
          <a:endParaRPr lang="en-US"/>
        </a:p>
      </dgm:t>
    </dgm:pt>
    <dgm:pt modelId="{CCC32403-4D43-44BA-BB30-0F54E1B49000}" type="sibTrans" cxnId="{31403A23-5DDE-4E5B-874A-C5D9AD97C1A2}">
      <dgm:prSet/>
      <dgm:spPr/>
      <dgm:t>
        <a:bodyPr/>
        <a:lstStyle/>
        <a:p>
          <a:endParaRPr lang="en-US"/>
        </a:p>
      </dgm:t>
    </dgm:pt>
    <dgm:pt modelId="{1887FE4B-C13E-4DD8-B6DC-8392EE54FF21}">
      <dgm:prSet phldrT="[Text]" custT="1"/>
      <dgm:spPr/>
      <dgm:t>
        <a:bodyPr/>
        <a:lstStyle/>
        <a:p>
          <a:r>
            <a:rPr lang="en-US" sz="1800" dirty="0"/>
            <a:t>5. Evaluation</a:t>
          </a:r>
        </a:p>
      </dgm:t>
    </dgm:pt>
    <dgm:pt modelId="{F11C99B8-6A62-45B3-A1D7-69E5AFCC21CB}" type="parTrans" cxnId="{BFFD5168-637D-4C6E-BE87-A2D30049855A}">
      <dgm:prSet/>
      <dgm:spPr/>
      <dgm:t>
        <a:bodyPr/>
        <a:lstStyle/>
        <a:p>
          <a:endParaRPr lang="en-US"/>
        </a:p>
      </dgm:t>
    </dgm:pt>
    <dgm:pt modelId="{50F16976-A38B-4D56-9AB0-D063F1E68B9B}" type="sibTrans" cxnId="{BFFD5168-637D-4C6E-BE87-A2D30049855A}">
      <dgm:prSet/>
      <dgm:spPr/>
      <dgm:t>
        <a:bodyPr/>
        <a:lstStyle/>
        <a:p>
          <a:endParaRPr lang="en-US"/>
        </a:p>
      </dgm:t>
    </dgm:pt>
    <dgm:pt modelId="{E4FC0537-FD01-4CED-9B74-0568E8B34DCD}">
      <dgm:prSet phldrT="[Text]" custT="1"/>
      <dgm:spPr/>
      <dgm:t>
        <a:bodyPr/>
        <a:lstStyle/>
        <a:p>
          <a:r>
            <a:rPr lang="en-US" sz="1800" dirty="0"/>
            <a:t>6. Reaching Agreement</a:t>
          </a:r>
        </a:p>
      </dgm:t>
    </dgm:pt>
    <dgm:pt modelId="{A6384B4C-FFF1-4A3E-8ED7-4C1F15AC37A1}" type="parTrans" cxnId="{A41C3952-1F4A-48F3-B051-B2B31C1CC07F}">
      <dgm:prSet/>
      <dgm:spPr/>
      <dgm:t>
        <a:bodyPr/>
        <a:lstStyle/>
        <a:p>
          <a:endParaRPr lang="en-US"/>
        </a:p>
      </dgm:t>
    </dgm:pt>
    <dgm:pt modelId="{A1BDBC6F-BC93-46AA-B7BD-1B6AAE258200}" type="sibTrans" cxnId="{A41C3952-1F4A-48F3-B051-B2B31C1CC07F}">
      <dgm:prSet/>
      <dgm:spPr/>
      <dgm:t>
        <a:bodyPr/>
        <a:lstStyle/>
        <a:p>
          <a:endParaRPr lang="en-US"/>
        </a:p>
      </dgm:t>
    </dgm:pt>
    <dgm:pt modelId="{C0F46C9B-9358-4850-87D0-3C56A7E57ABB}" type="pres">
      <dgm:prSet presAssocID="{3BA900F6-97E0-4C55-BE11-F03CD43692F8}" presName="cycle" presStyleCnt="0">
        <dgm:presLayoutVars>
          <dgm:dir/>
          <dgm:resizeHandles val="exact"/>
        </dgm:presLayoutVars>
      </dgm:prSet>
      <dgm:spPr/>
    </dgm:pt>
    <dgm:pt modelId="{E8266A17-CFD8-4B80-B6D1-4E68FE7E4C95}" type="pres">
      <dgm:prSet presAssocID="{07C20D70-D314-43A0-B767-1E30F343B292}" presName="dummy" presStyleCnt="0"/>
      <dgm:spPr/>
    </dgm:pt>
    <dgm:pt modelId="{AEEEDED4-9F43-459B-871A-CB4F3BA59AFD}" type="pres">
      <dgm:prSet presAssocID="{07C20D70-D314-43A0-B767-1E30F343B292}" presName="node" presStyleLbl="revTx" presStyleIdx="0" presStyleCnt="6" custScaleX="240885" custScaleY="82868" custRadScaleRad="96676" custRadScaleInc="71996">
        <dgm:presLayoutVars>
          <dgm:bulletEnabled val="1"/>
        </dgm:presLayoutVars>
      </dgm:prSet>
      <dgm:spPr/>
    </dgm:pt>
    <dgm:pt modelId="{F57AC49F-434F-444D-BFAE-503412325681}" type="pres">
      <dgm:prSet presAssocID="{F76E4434-ED01-45ED-AEFA-5D3726DB09B5}" presName="sibTrans" presStyleLbl="node1" presStyleIdx="0" presStyleCnt="6"/>
      <dgm:spPr/>
    </dgm:pt>
    <dgm:pt modelId="{1D6A2F2D-8714-4D29-BA48-E2442EDEDF24}" type="pres">
      <dgm:prSet presAssocID="{4CAB553E-480A-4A83-BA04-E14B8EB26507}" presName="dummy" presStyleCnt="0"/>
      <dgm:spPr/>
    </dgm:pt>
    <dgm:pt modelId="{674619BD-C017-42F9-B2B8-328E6BB75F05}" type="pres">
      <dgm:prSet presAssocID="{4CAB553E-480A-4A83-BA04-E14B8EB26507}" presName="node" presStyleLbl="revTx" presStyleIdx="1" presStyleCnt="6" custScaleX="240885" custScaleY="52418" custRadScaleRad="99016" custRadScaleInc="34074">
        <dgm:presLayoutVars>
          <dgm:bulletEnabled val="1"/>
        </dgm:presLayoutVars>
      </dgm:prSet>
      <dgm:spPr/>
    </dgm:pt>
    <dgm:pt modelId="{CB837261-A498-435E-B3DD-D74E15C60C11}" type="pres">
      <dgm:prSet presAssocID="{AA5EC15E-DF3B-4D8C-A20D-F3737C665869}" presName="sibTrans" presStyleLbl="node1" presStyleIdx="1" presStyleCnt="6"/>
      <dgm:spPr/>
    </dgm:pt>
    <dgm:pt modelId="{AE463E73-E6FA-4AF3-AC15-C46F7BD4950A}" type="pres">
      <dgm:prSet presAssocID="{EE53EC56-100B-46AF-902C-7F2A25C19581}" presName="dummy" presStyleCnt="0"/>
      <dgm:spPr/>
    </dgm:pt>
    <dgm:pt modelId="{B5F06A97-2BD3-41B0-B1D4-CD6548D9747A}" type="pres">
      <dgm:prSet presAssocID="{EE53EC56-100B-46AF-902C-7F2A25C19581}" presName="node" presStyleLbl="revTx" presStyleIdx="2" presStyleCnt="6" custScaleX="228348" custScaleY="54664" custRadScaleRad="104168" custRadScaleInc="-36958">
        <dgm:presLayoutVars>
          <dgm:bulletEnabled val="1"/>
        </dgm:presLayoutVars>
      </dgm:prSet>
      <dgm:spPr/>
    </dgm:pt>
    <dgm:pt modelId="{1E3672F2-B14D-43C8-8CB9-C0AEC00BA0AB}" type="pres">
      <dgm:prSet presAssocID="{747B5FD6-C1B0-4BE0-A943-C84DD8E19355}" presName="sibTrans" presStyleLbl="node1" presStyleIdx="2" presStyleCnt="6"/>
      <dgm:spPr/>
    </dgm:pt>
    <dgm:pt modelId="{97E23CCB-88B5-4DA6-AF72-C488B7386B52}" type="pres">
      <dgm:prSet presAssocID="{029D683F-3EA2-403D-8163-F3B7CC1B6BB7}" presName="dummy" presStyleCnt="0"/>
      <dgm:spPr/>
    </dgm:pt>
    <dgm:pt modelId="{7225EB6C-F508-4CDF-871E-0C7BEFE2C4FE}" type="pres">
      <dgm:prSet presAssocID="{029D683F-3EA2-403D-8163-F3B7CC1B6BB7}" presName="node" presStyleLbl="revTx" presStyleIdx="3" presStyleCnt="6" custScaleX="240885" custScaleY="56410" custRadScaleRad="99408" custRadScaleInc="18193">
        <dgm:presLayoutVars>
          <dgm:bulletEnabled val="1"/>
        </dgm:presLayoutVars>
      </dgm:prSet>
      <dgm:spPr/>
    </dgm:pt>
    <dgm:pt modelId="{2339F644-59DB-4DA7-B06B-CB5BD77132C8}" type="pres">
      <dgm:prSet presAssocID="{CCC32403-4D43-44BA-BB30-0F54E1B49000}" presName="sibTrans" presStyleLbl="node1" presStyleIdx="3" presStyleCnt="6"/>
      <dgm:spPr/>
    </dgm:pt>
    <dgm:pt modelId="{FE0CDA00-599C-4349-B161-DFFC8E7DBD78}" type="pres">
      <dgm:prSet presAssocID="{1887FE4B-C13E-4DD8-B6DC-8392EE54FF21}" presName="dummy" presStyleCnt="0"/>
      <dgm:spPr/>
    </dgm:pt>
    <dgm:pt modelId="{F7617ADB-21AD-42FF-8D89-9BCA536E0421}" type="pres">
      <dgm:prSet presAssocID="{1887FE4B-C13E-4DD8-B6DC-8392EE54FF21}" presName="node" presStyleLbl="revTx" presStyleIdx="4" presStyleCnt="6" custScaleX="240885" custScaleY="52418" custRadScaleRad="95236" custRadScaleInc="-35433">
        <dgm:presLayoutVars>
          <dgm:bulletEnabled val="1"/>
        </dgm:presLayoutVars>
      </dgm:prSet>
      <dgm:spPr/>
    </dgm:pt>
    <dgm:pt modelId="{FB7532D5-C387-4F3F-A254-2C859456EB80}" type="pres">
      <dgm:prSet presAssocID="{50F16976-A38B-4D56-9AB0-D063F1E68B9B}" presName="sibTrans" presStyleLbl="node1" presStyleIdx="4" presStyleCnt="6"/>
      <dgm:spPr/>
    </dgm:pt>
    <dgm:pt modelId="{0665BB53-CACA-452A-824E-72E5DA76577B}" type="pres">
      <dgm:prSet presAssocID="{E4FC0537-FD01-4CED-9B74-0568E8B34DCD}" presName="dummy" presStyleCnt="0"/>
      <dgm:spPr/>
    </dgm:pt>
    <dgm:pt modelId="{7975671C-20B7-4F99-9F9C-6AD96EB0A25E}" type="pres">
      <dgm:prSet presAssocID="{E4FC0537-FD01-4CED-9B74-0568E8B34DCD}" presName="node" presStyleLbl="revTx" presStyleIdx="5" presStyleCnt="6" custScaleX="240885" custScaleY="82868" custRadScaleRad="94051" custRadScaleInc="-63709">
        <dgm:presLayoutVars>
          <dgm:bulletEnabled val="1"/>
        </dgm:presLayoutVars>
      </dgm:prSet>
      <dgm:spPr/>
    </dgm:pt>
    <dgm:pt modelId="{88CDF279-DE67-44BC-A50B-A2C668906B68}" type="pres">
      <dgm:prSet presAssocID="{A1BDBC6F-BC93-46AA-B7BD-1B6AAE258200}" presName="sibTrans" presStyleLbl="node1" presStyleIdx="5" presStyleCnt="6"/>
      <dgm:spPr/>
    </dgm:pt>
  </dgm:ptLst>
  <dgm:cxnLst>
    <dgm:cxn modelId="{2B360C0D-AB08-4408-AC4F-8F7D20112471}" type="presOf" srcId="{E4FC0537-FD01-4CED-9B74-0568E8B34DCD}" destId="{7975671C-20B7-4F99-9F9C-6AD96EB0A25E}" srcOrd="0" destOrd="0" presId="urn:microsoft.com/office/officeart/2005/8/layout/cycle1"/>
    <dgm:cxn modelId="{225F0017-1984-407A-B429-235F55930B5A}" type="presOf" srcId="{F76E4434-ED01-45ED-AEFA-5D3726DB09B5}" destId="{F57AC49F-434F-444D-BFAE-503412325681}" srcOrd="0" destOrd="0" presId="urn:microsoft.com/office/officeart/2005/8/layout/cycle1"/>
    <dgm:cxn modelId="{31403A23-5DDE-4E5B-874A-C5D9AD97C1A2}" srcId="{3BA900F6-97E0-4C55-BE11-F03CD43692F8}" destId="{029D683F-3EA2-403D-8163-F3B7CC1B6BB7}" srcOrd="3" destOrd="0" parTransId="{9C4D85DE-88D6-4819-ADE5-127040EA5E3F}" sibTransId="{CCC32403-4D43-44BA-BB30-0F54E1B49000}"/>
    <dgm:cxn modelId="{BFFD5168-637D-4C6E-BE87-A2D30049855A}" srcId="{3BA900F6-97E0-4C55-BE11-F03CD43692F8}" destId="{1887FE4B-C13E-4DD8-B6DC-8392EE54FF21}" srcOrd="4" destOrd="0" parTransId="{F11C99B8-6A62-45B3-A1D7-69E5AFCC21CB}" sibTransId="{50F16976-A38B-4D56-9AB0-D063F1E68B9B}"/>
    <dgm:cxn modelId="{9BAD816B-1D51-4EDF-9D0E-CCCADA07C136}" srcId="{3BA900F6-97E0-4C55-BE11-F03CD43692F8}" destId="{07C20D70-D314-43A0-B767-1E30F343B292}" srcOrd="0" destOrd="0" parTransId="{88795A2E-F2FF-4390-AB8A-67C9B4E80E4C}" sibTransId="{F76E4434-ED01-45ED-AEFA-5D3726DB09B5}"/>
    <dgm:cxn modelId="{2A984250-20BB-4AA9-83AF-4A7D25D0C2A0}" type="presOf" srcId="{EE53EC56-100B-46AF-902C-7F2A25C19581}" destId="{B5F06A97-2BD3-41B0-B1D4-CD6548D9747A}" srcOrd="0" destOrd="0" presId="urn:microsoft.com/office/officeart/2005/8/layout/cycle1"/>
    <dgm:cxn modelId="{A41C3952-1F4A-48F3-B051-B2B31C1CC07F}" srcId="{3BA900F6-97E0-4C55-BE11-F03CD43692F8}" destId="{E4FC0537-FD01-4CED-9B74-0568E8B34DCD}" srcOrd="5" destOrd="0" parTransId="{A6384B4C-FFF1-4A3E-8ED7-4C1F15AC37A1}" sibTransId="{A1BDBC6F-BC93-46AA-B7BD-1B6AAE258200}"/>
    <dgm:cxn modelId="{041E5A7C-AD68-45D8-8FD7-7EC1B7BF25EE}" type="presOf" srcId="{A1BDBC6F-BC93-46AA-B7BD-1B6AAE258200}" destId="{88CDF279-DE67-44BC-A50B-A2C668906B68}" srcOrd="0" destOrd="0" presId="urn:microsoft.com/office/officeart/2005/8/layout/cycle1"/>
    <dgm:cxn modelId="{5FD1F782-3832-428B-96C4-E58E177994D3}" type="presOf" srcId="{4CAB553E-480A-4A83-BA04-E14B8EB26507}" destId="{674619BD-C017-42F9-B2B8-328E6BB75F05}" srcOrd="0" destOrd="0" presId="urn:microsoft.com/office/officeart/2005/8/layout/cycle1"/>
    <dgm:cxn modelId="{894ADC88-89BB-4B56-A777-75E3BE122DAD}" type="presOf" srcId="{AA5EC15E-DF3B-4D8C-A20D-F3737C665869}" destId="{CB837261-A498-435E-B3DD-D74E15C60C11}" srcOrd="0" destOrd="0" presId="urn:microsoft.com/office/officeart/2005/8/layout/cycle1"/>
    <dgm:cxn modelId="{A7C46C8C-EF95-43F3-98EB-5A8BCB64FD5A}" type="presOf" srcId="{1887FE4B-C13E-4DD8-B6DC-8392EE54FF21}" destId="{F7617ADB-21AD-42FF-8D89-9BCA536E0421}" srcOrd="0" destOrd="0" presId="urn:microsoft.com/office/officeart/2005/8/layout/cycle1"/>
    <dgm:cxn modelId="{15338399-3512-4E0D-87C8-93585FC09A4A}" srcId="{3BA900F6-97E0-4C55-BE11-F03CD43692F8}" destId="{EE53EC56-100B-46AF-902C-7F2A25C19581}" srcOrd="2" destOrd="0" parTransId="{8C8E34CB-FCCF-4FBE-A00B-455793413F77}" sibTransId="{747B5FD6-C1B0-4BE0-A943-C84DD8E19355}"/>
    <dgm:cxn modelId="{6BB8289A-C6D9-412C-A174-8E8A3F441F8D}" type="presOf" srcId="{07C20D70-D314-43A0-B767-1E30F343B292}" destId="{AEEEDED4-9F43-459B-871A-CB4F3BA59AFD}" srcOrd="0" destOrd="0" presId="urn:microsoft.com/office/officeart/2005/8/layout/cycle1"/>
    <dgm:cxn modelId="{AB9C43A5-4508-4932-A3A1-7F5C81B3B181}" type="presOf" srcId="{CCC32403-4D43-44BA-BB30-0F54E1B49000}" destId="{2339F644-59DB-4DA7-B06B-CB5BD77132C8}" srcOrd="0" destOrd="0" presId="urn:microsoft.com/office/officeart/2005/8/layout/cycle1"/>
    <dgm:cxn modelId="{D1539AB2-8025-41AD-B5C0-A348BB20B6E9}" type="presOf" srcId="{3BA900F6-97E0-4C55-BE11-F03CD43692F8}" destId="{C0F46C9B-9358-4850-87D0-3C56A7E57ABB}" srcOrd="0" destOrd="0" presId="urn:microsoft.com/office/officeart/2005/8/layout/cycle1"/>
    <dgm:cxn modelId="{3B4D14B7-C58A-43FA-8965-344F0837357B}" type="presOf" srcId="{50F16976-A38B-4D56-9AB0-D063F1E68B9B}" destId="{FB7532D5-C387-4F3F-A254-2C859456EB80}" srcOrd="0" destOrd="0" presId="urn:microsoft.com/office/officeart/2005/8/layout/cycle1"/>
    <dgm:cxn modelId="{FECB90B8-4320-45B8-BA9F-D60D5751DF54}" type="presOf" srcId="{029D683F-3EA2-403D-8163-F3B7CC1B6BB7}" destId="{7225EB6C-F508-4CDF-871E-0C7BEFE2C4FE}" srcOrd="0" destOrd="0" presId="urn:microsoft.com/office/officeart/2005/8/layout/cycle1"/>
    <dgm:cxn modelId="{374D54DE-3B04-4A4C-8B9E-5ECAD1611C41}" srcId="{3BA900F6-97E0-4C55-BE11-F03CD43692F8}" destId="{4CAB553E-480A-4A83-BA04-E14B8EB26507}" srcOrd="1" destOrd="0" parTransId="{0D6F0608-03ED-41CA-B091-1C20706DF9C7}" sibTransId="{AA5EC15E-DF3B-4D8C-A20D-F3737C665869}"/>
    <dgm:cxn modelId="{C9B8C1EB-038F-4E39-8217-D8845D1ABBEC}" type="presOf" srcId="{747B5FD6-C1B0-4BE0-A943-C84DD8E19355}" destId="{1E3672F2-B14D-43C8-8CB9-C0AEC00BA0AB}" srcOrd="0" destOrd="0" presId="urn:microsoft.com/office/officeart/2005/8/layout/cycle1"/>
    <dgm:cxn modelId="{3F4E7056-15D4-47B9-9AF6-44AADC4F704E}" type="presParOf" srcId="{C0F46C9B-9358-4850-87D0-3C56A7E57ABB}" destId="{E8266A17-CFD8-4B80-B6D1-4E68FE7E4C95}" srcOrd="0" destOrd="0" presId="urn:microsoft.com/office/officeart/2005/8/layout/cycle1"/>
    <dgm:cxn modelId="{D5568554-3BEA-4EA4-B2AE-BD6AFF5932EC}" type="presParOf" srcId="{C0F46C9B-9358-4850-87D0-3C56A7E57ABB}" destId="{AEEEDED4-9F43-459B-871A-CB4F3BA59AFD}" srcOrd="1" destOrd="0" presId="urn:microsoft.com/office/officeart/2005/8/layout/cycle1"/>
    <dgm:cxn modelId="{26CF3CD6-0B0F-4601-81F7-795234BB4B9D}" type="presParOf" srcId="{C0F46C9B-9358-4850-87D0-3C56A7E57ABB}" destId="{F57AC49F-434F-444D-BFAE-503412325681}" srcOrd="2" destOrd="0" presId="urn:microsoft.com/office/officeart/2005/8/layout/cycle1"/>
    <dgm:cxn modelId="{8F60250E-F5B9-421A-8A62-CAA85BE01913}" type="presParOf" srcId="{C0F46C9B-9358-4850-87D0-3C56A7E57ABB}" destId="{1D6A2F2D-8714-4D29-BA48-E2442EDEDF24}" srcOrd="3" destOrd="0" presId="urn:microsoft.com/office/officeart/2005/8/layout/cycle1"/>
    <dgm:cxn modelId="{1120B526-54DC-4716-ADAB-AE002A2CA281}" type="presParOf" srcId="{C0F46C9B-9358-4850-87D0-3C56A7E57ABB}" destId="{674619BD-C017-42F9-B2B8-328E6BB75F05}" srcOrd="4" destOrd="0" presId="urn:microsoft.com/office/officeart/2005/8/layout/cycle1"/>
    <dgm:cxn modelId="{255632F1-5434-461D-9DA1-06FD82EDD197}" type="presParOf" srcId="{C0F46C9B-9358-4850-87D0-3C56A7E57ABB}" destId="{CB837261-A498-435E-B3DD-D74E15C60C11}" srcOrd="5" destOrd="0" presId="urn:microsoft.com/office/officeart/2005/8/layout/cycle1"/>
    <dgm:cxn modelId="{FAEBF8FC-0184-4882-9D7E-F0A83AB60007}" type="presParOf" srcId="{C0F46C9B-9358-4850-87D0-3C56A7E57ABB}" destId="{AE463E73-E6FA-4AF3-AC15-C46F7BD4950A}" srcOrd="6" destOrd="0" presId="urn:microsoft.com/office/officeart/2005/8/layout/cycle1"/>
    <dgm:cxn modelId="{1A5E515C-8B1E-4DF7-8445-61EFF4D9DD82}" type="presParOf" srcId="{C0F46C9B-9358-4850-87D0-3C56A7E57ABB}" destId="{B5F06A97-2BD3-41B0-B1D4-CD6548D9747A}" srcOrd="7" destOrd="0" presId="urn:microsoft.com/office/officeart/2005/8/layout/cycle1"/>
    <dgm:cxn modelId="{02BE1928-0EEA-4C31-9819-0D1212F92B5A}" type="presParOf" srcId="{C0F46C9B-9358-4850-87D0-3C56A7E57ABB}" destId="{1E3672F2-B14D-43C8-8CB9-C0AEC00BA0AB}" srcOrd="8" destOrd="0" presId="urn:microsoft.com/office/officeart/2005/8/layout/cycle1"/>
    <dgm:cxn modelId="{EACD8D98-29C2-4A38-A4A3-439A99059DC0}" type="presParOf" srcId="{C0F46C9B-9358-4850-87D0-3C56A7E57ABB}" destId="{97E23CCB-88B5-4DA6-AF72-C488B7386B52}" srcOrd="9" destOrd="0" presId="urn:microsoft.com/office/officeart/2005/8/layout/cycle1"/>
    <dgm:cxn modelId="{9AC85D47-00B8-4ED5-A3C9-9120C76C2952}" type="presParOf" srcId="{C0F46C9B-9358-4850-87D0-3C56A7E57ABB}" destId="{7225EB6C-F508-4CDF-871E-0C7BEFE2C4FE}" srcOrd="10" destOrd="0" presId="urn:microsoft.com/office/officeart/2005/8/layout/cycle1"/>
    <dgm:cxn modelId="{695F9A7D-88E1-4154-A51C-57049B6A2417}" type="presParOf" srcId="{C0F46C9B-9358-4850-87D0-3C56A7E57ABB}" destId="{2339F644-59DB-4DA7-B06B-CB5BD77132C8}" srcOrd="11" destOrd="0" presId="urn:microsoft.com/office/officeart/2005/8/layout/cycle1"/>
    <dgm:cxn modelId="{05C6E6DA-3A12-4DF9-BB5B-63D1819E0610}" type="presParOf" srcId="{C0F46C9B-9358-4850-87D0-3C56A7E57ABB}" destId="{FE0CDA00-599C-4349-B161-DFFC8E7DBD78}" srcOrd="12" destOrd="0" presId="urn:microsoft.com/office/officeart/2005/8/layout/cycle1"/>
    <dgm:cxn modelId="{D09909B0-6E94-4743-839B-CD03688367F9}" type="presParOf" srcId="{C0F46C9B-9358-4850-87D0-3C56A7E57ABB}" destId="{F7617ADB-21AD-42FF-8D89-9BCA536E0421}" srcOrd="13" destOrd="0" presId="urn:microsoft.com/office/officeart/2005/8/layout/cycle1"/>
    <dgm:cxn modelId="{FDD51602-FA4B-437F-B05B-36834B9C4844}" type="presParOf" srcId="{C0F46C9B-9358-4850-87D0-3C56A7E57ABB}" destId="{FB7532D5-C387-4F3F-A254-2C859456EB80}" srcOrd="14" destOrd="0" presId="urn:microsoft.com/office/officeart/2005/8/layout/cycle1"/>
    <dgm:cxn modelId="{F4097BB1-21B0-4B3C-B997-261D8A45D223}" type="presParOf" srcId="{C0F46C9B-9358-4850-87D0-3C56A7E57ABB}" destId="{0665BB53-CACA-452A-824E-72E5DA76577B}" srcOrd="15" destOrd="0" presId="urn:microsoft.com/office/officeart/2005/8/layout/cycle1"/>
    <dgm:cxn modelId="{8944FD31-AF81-4931-A62B-0BE8013E5D3E}" type="presParOf" srcId="{C0F46C9B-9358-4850-87D0-3C56A7E57ABB}" destId="{7975671C-20B7-4F99-9F9C-6AD96EB0A25E}" srcOrd="16" destOrd="0" presId="urn:microsoft.com/office/officeart/2005/8/layout/cycle1"/>
    <dgm:cxn modelId="{D3023123-27B0-4174-8642-556BBB567CFD}" type="presParOf" srcId="{C0F46C9B-9358-4850-87D0-3C56A7E57ABB}" destId="{88CDF279-DE67-44BC-A50B-A2C668906B68}" srcOrd="17"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1DF73D-CDF9-4BB1-A901-79B5B0823729}"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0975AD12-994B-4E62-B5DF-92DA0BF22C98}">
      <dgm:prSet phldrT="[Text]" custT="1"/>
      <dgm:spPr/>
      <dgm:t>
        <a:bodyPr/>
        <a:lstStyle/>
        <a:p>
          <a:r>
            <a:rPr lang="en-US" sz="2400" b="1" dirty="0">
              <a:solidFill>
                <a:schemeClr val="tx1"/>
              </a:solidFill>
            </a:rPr>
            <a:t>Data</a:t>
          </a:r>
        </a:p>
        <a:p>
          <a:r>
            <a:rPr lang="en-US" sz="1600" dirty="0">
              <a:solidFill>
                <a:schemeClr val="tx1"/>
              </a:solidFill>
            </a:rPr>
            <a:t>Numbers</a:t>
          </a:r>
        </a:p>
        <a:p>
          <a:r>
            <a:rPr lang="en-US" sz="1600" dirty="0">
              <a:solidFill>
                <a:schemeClr val="tx1"/>
              </a:solidFill>
            </a:rPr>
            <a:t>Facts</a:t>
          </a:r>
        </a:p>
      </dgm:t>
    </dgm:pt>
    <dgm:pt modelId="{511E8ACA-D831-49D3-B0CC-D41535FF3C3B}" type="parTrans" cxnId="{DFB32120-8DA7-4608-9DB2-0662A843E6CD}">
      <dgm:prSet/>
      <dgm:spPr/>
      <dgm:t>
        <a:bodyPr/>
        <a:lstStyle/>
        <a:p>
          <a:endParaRPr lang="en-US"/>
        </a:p>
      </dgm:t>
    </dgm:pt>
    <dgm:pt modelId="{14C853F8-334E-4EF9-95C9-1A63CECD2518}" type="sibTrans" cxnId="{DFB32120-8DA7-4608-9DB2-0662A843E6CD}">
      <dgm:prSet/>
      <dgm:spPr/>
      <dgm:t>
        <a:bodyPr/>
        <a:lstStyle/>
        <a:p>
          <a:endParaRPr lang="en-US"/>
        </a:p>
      </dgm:t>
    </dgm:pt>
    <dgm:pt modelId="{4E56C738-183D-4B82-B33C-BD197321523F}">
      <dgm:prSet phldrT="[Text]" custT="1"/>
      <dgm:spPr/>
      <dgm:t>
        <a:bodyPr/>
        <a:lstStyle/>
        <a:p>
          <a:r>
            <a:rPr lang="en-US" sz="2400" b="1" dirty="0">
              <a:solidFill>
                <a:schemeClr val="tx1"/>
              </a:solidFill>
            </a:rPr>
            <a:t>Brain-</a:t>
          </a:r>
        </a:p>
        <a:p>
          <a:r>
            <a:rPr lang="en-US" sz="2400" b="1" dirty="0">
              <a:solidFill>
                <a:schemeClr val="tx1"/>
              </a:solidFill>
            </a:rPr>
            <a:t>storming</a:t>
          </a:r>
        </a:p>
        <a:p>
          <a:r>
            <a:rPr lang="en-US" sz="1600" dirty="0">
              <a:solidFill>
                <a:schemeClr val="tx1"/>
              </a:solidFill>
            </a:rPr>
            <a:t>Ideas</a:t>
          </a:r>
        </a:p>
      </dgm:t>
    </dgm:pt>
    <dgm:pt modelId="{C4B19786-ACBF-4A04-8289-C476C873D79D}" type="parTrans" cxnId="{A560DBCB-C5F5-49A9-8177-FC492451FD05}">
      <dgm:prSet/>
      <dgm:spPr/>
      <dgm:t>
        <a:bodyPr/>
        <a:lstStyle/>
        <a:p>
          <a:endParaRPr lang="en-US"/>
        </a:p>
      </dgm:t>
    </dgm:pt>
    <dgm:pt modelId="{8A4E5C48-AC8D-4A35-ADDC-4F7CBF952188}" type="sibTrans" cxnId="{A560DBCB-C5F5-49A9-8177-FC492451FD05}">
      <dgm:prSet/>
      <dgm:spPr/>
      <dgm:t>
        <a:bodyPr/>
        <a:lstStyle/>
        <a:p>
          <a:endParaRPr lang="en-US"/>
        </a:p>
      </dgm:t>
    </dgm:pt>
    <dgm:pt modelId="{E613771F-1C69-46AA-9047-11B5703E90BD}">
      <dgm:prSet phldrT="[Text]" custT="1"/>
      <dgm:spPr/>
      <dgm:t>
        <a:bodyPr/>
        <a:lstStyle/>
        <a:p>
          <a:r>
            <a:rPr lang="en-US" sz="2400" b="1" dirty="0">
              <a:solidFill>
                <a:schemeClr val="tx1"/>
              </a:solidFill>
            </a:rPr>
            <a:t>Focus Group</a:t>
          </a:r>
          <a:r>
            <a:rPr lang="en-US" sz="2000" b="1" dirty="0">
              <a:solidFill>
                <a:schemeClr val="tx1"/>
              </a:solidFill>
            </a:rPr>
            <a:t> </a:t>
          </a:r>
          <a:r>
            <a:rPr lang="en-US" sz="1800" b="0" dirty="0">
              <a:solidFill>
                <a:schemeClr val="tx1"/>
              </a:solidFill>
            </a:rPr>
            <a:t>Perspectives Stories</a:t>
          </a:r>
        </a:p>
      </dgm:t>
    </dgm:pt>
    <dgm:pt modelId="{A5DDDD16-57B3-4C6C-92C5-D9D1CF1C5618}" type="parTrans" cxnId="{61A488F6-D5FF-4EE2-9613-524D743B4ED5}">
      <dgm:prSet/>
      <dgm:spPr/>
      <dgm:t>
        <a:bodyPr/>
        <a:lstStyle/>
        <a:p>
          <a:endParaRPr lang="en-US"/>
        </a:p>
      </dgm:t>
    </dgm:pt>
    <dgm:pt modelId="{C05B26D8-9E56-4B7B-8BA2-645006E13FA1}" type="sibTrans" cxnId="{61A488F6-D5FF-4EE2-9613-524D743B4ED5}">
      <dgm:prSet/>
      <dgm:spPr/>
      <dgm:t>
        <a:bodyPr/>
        <a:lstStyle/>
        <a:p>
          <a:endParaRPr lang="en-US"/>
        </a:p>
      </dgm:t>
    </dgm:pt>
    <dgm:pt modelId="{7CF7C546-54F0-46CC-B25D-85039431BC4F}">
      <dgm:prSet phldrT="[Text]" phldr="1"/>
      <dgm:spPr/>
      <dgm:t>
        <a:bodyPr/>
        <a:lstStyle/>
        <a:p>
          <a:endParaRPr lang="en-US"/>
        </a:p>
      </dgm:t>
    </dgm:pt>
    <dgm:pt modelId="{2A754E57-6F4D-4C84-BA4F-DC6ACD59012B}" type="parTrans" cxnId="{7C859ABD-A164-482A-A630-60F51DA1BAB0}">
      <dgm:prSet/>
      <dgm:spPr/>
      <dgm:t>
        <a:bodyPr/>
        <a:lstStyle/>
        <a:p>
          <a:endParaRPr lang="en-US"/>
        </a:p>
      </dgm:t>
    </dgm:pt>
    <dgm:pt modelId="{57F90D7A-D358-4B6C-AC7C-A8B7F8D91760}" type="sibTrans" cxnId="{7C859ABD-A164-482A-A630-60F51DA1BAB0}">
      <dgm:prSet/>
      <dgm:spPr/>
      <dgm:t>
        <a:bodyPr/>
        <a:lstStyle/>
        <a:p>
          <a:endParaRPr lang="en-US"/>
        </a:p>
      </dgm:t>
    </dgm:pt>
    <dgm:pt modelId="{1089B711-A37F-4BC5-BB8B-564F372BC8D2}">
      <dgm:prSet phldrT="[Text]"/>
      <dgm:spPr/>
      <dgm:t>
        <a:bodyPr/>
        <a:lstStyle/>
        <a:p>
          <a:endParaRPr lang="en-US" dirty="0"/>
        </a:p>
      </dgm:t>
    </dgm:pt>
    <dgm:pt modelId="{D713BCEB-32B2-4901-B136-7512D202C22F}" type="parTrans" cxnId="{0B361E4F-23FA-4179-BCA3-2110E43633C9}">
      <dgm:prSet/>
      <dgm:spPr/>
      <dgm:t>
        <a:bodyPr/>
        <a:lstStyle/>
        <a:p>
          <a:endParaRPr lang="en-US"/>
        </a:p>
      </dgm:t>
    </dgm:pt>
    <dgm:pt modelId="{700D30BD-C8A9-4106-B3A9-378DC4795A9C}" type="sibTrans" cxnId="{0B361E4F-23FA-4179-BCA3-2110E43633C9}">
      <dgm:prSet/>
      <dgm:spPr/>
      <dgm:t>
        <a:bodyPr/>
        <a:lstStyle/>
        <a:p>
          <a:endParaRPr lang="en-US"/>
        </a:p>
      </dgm:t>
    </dgm:pt>
    <dgm:pt modelId="{23911187-FC56-452A-BFAE-43467663D20A}">
      <dgm:prSet phldrT="[Text]"/>
      <dgm:spPr/>
      <dgm:t>
        <a:bodyPr/>
        <a:lstStyle/>
        <a:p>
          <a:r>
            <a:rPr lang="en-US" dirty="0"/>
            <a:t>Prioritize Issues</a:t>
          </a:r>
        </a:p>
      </dgm:t>
    </dgm:pt>
    <dgm:pt modelId="{F415104C-0A3D-44DB-9E53-A676AFF1B770}" type="parTrans" cxnId="{FCB0C529-7A2D-480C-9CDC-F41C6799AB9B}">
      <dgm:prSet/>
      <dgm:spPr/>
      <dgm:t>
        <a:bodyPr/>
        <a:lstStyle/>
        <a:p>
          <a:endParaRPr lang="en-US"/>
        </a:p>
      </dgm:t>
    </dgm:pt>
    <dgm:pt modelId="{38C0B02D-8D9B-4FCE-BE2A-A5A1523F0728}" type="sibTrans" cxnId="{FCB0C529-7A2D-480C-9CDC-F41C6799AB9B}">
      <dgm:prSet/>
      <dgm:spPr/>
      <dgm:t>
        <a:bodyPr/>
        <a:lstStyle/>
        <a:p>
          <a:endParaRPr lang="en-US"/>
        </a:p>
      </dgm:t>
    </dgm:pt>
    <dgm:pt modelId="{671E0C8F-B052-4969-999D-9BAA641B1CDE}" type="pres">
      <dgm:prSet presAssocID="{671DF73D-CDF9-4BB1-A901-79B5B0823729}" presName="Name0" presStyleCnt="0">
        <dgm:presLayoutVars>
          <dgm:chMax val="4"/>
          <dgm:resizeHandles val="exact"/>
        </dgm:presLayoutVars>
      </dgm:prSet>
      <dgm:spPr/>
    </dgm:pt>
    <dgm:pt modelId="{607272D1-8E4A-43A1-B4B8-6AE5009F1B2F}" type="pres">
      <dgm:prSet presAssocID="{671DF73D-CDF9-4BB1-A901-79B5B0823729}" presName="ellipse" presStyleLbl="trBgShp" presStyleIdx="0" presStyleCnt="1"/>
      <dgm:spPr/>
    </dgm:pt>
    <dgm:pt modelId="{F122137C-B425-484F-8A4A-64B98FC96FBC}" type="pres">
      <dgm:prSet presAssocID="{671DF73D-CDF9-4BB1-A901-79B5B0823729}" presName="arrow1" presStyleLbl="fgShp" presStyleIdx="0" presStyleCnt="1" custLinFactNeighborX="-14357" custLinFactNeighborY="28957"/>
      <dgm:spPr>
        <a:solidFill>
          <a:schemeClr val="bg2">
            <a:lumMod val="75000"/>
          </a:schemeClr>
        </a:solidFill>
      </dgm:spPr>
    </dgm:pt>
    <dgm:pt modelId="{B7DD7CC8-15B7-4ACB-906F-0420F9C85B05}" type="pres">
      <dgm:prSet presAssocID="{671DF73D-CDF9-4BB1-A901-79B5B0823729}" presName="rectangle" presStyleLbl="revTx" presStyleIdx="0" presStyleCnt="1">
        <dgm:presLayoutVars>
          <dgm:bulletEnabled val="1"/>
        </dgm:presLayoutVars>
      </dgm:prSet>
      <dgm:spPr/>
    </dgm:pt>
    <dgm:pt modelId="{EACB8F97-F7B9-4732-88B2-0FD3FFD9E724}" type="pres">
      <dgm:prSet presAssocID="{4E56C738-183D-4B82-B33C-BD197321523F}" presName="item1" presStyleLbl="node1" presStyleIdx="0" presStyleCnt="3" custScaleX="181718" custScaleY="145787" custLinFactNeighborX="-14930" custLinFactNeighborY="8730">
        <dgm:presLayoutVars>
          <dgm:bulletEnabled val="1"/>
        </dgm:presLayoutVars>
      </dgm:prSet>
      <dgm:spPr/>
    </dgm:pt>
    <dgm:pt modelId="{392FA799-C893-46E5-9AED-1FD4A0D14D8B}" type="pres">
      <dgm:prSet presAssocID="{E613771F-1C69-46AA-9047-11B5703E90BD}" presName="item2" presStyleLbl="node1" presStyleIdx="1" presStyleCnt="3" custScaleX="148863" custScaleY="132009" custLinFactNeighborX="-31310" custLinFactNeighborY="-24441">
        <dgm:presLayoutVars>
          <dgm:bulletEnabled val="1"/>
        </dgm:presLayoutVars>
      </dgm:prSet>
      <dgm:spPr/>
    </dgm:pt>
    <dgm:pt modelId="{2C6B79F0-6B64-4261-A2DF-6AD360ED82A2}" type="pres">
      <dgm:prSet presAssocID="{23911187-FC56-452A-BFAE-43467663D20A}" presName="item3" presStyleLbl="node1" presStyleIdx="2" presStyleCnt="3" custScaleX="153731" custScaleY="144453" custLinFactNeighborX="11918" custLinFactNeighborY="-11918">
        <dgm:presLayoutVars>
          <dgm:bulletEnabled val="1"/>
        </dgm:presLayoutVars>
      </dgm:prSet>
      <dgm:spPr/>
    </dgm:pt>
    <dgm:pt modelId="{757214B2-1FCB-437E-8DA8-170BE1ADC374}" type="pres">
      <dgm:prSet presAssocID="{671DF73D-CDF9-4BB1-A901-79B5B0823729}" presName="funnel" presStyleLbl="trAlignAcc1" presStyleIdx="0" presStyleCnt="1" custScaleX="126416" custScaleY="115540" custLinFactNeighborX="-1915" custLinFactNeighborY="-2594"/>
      <dgm:spPr/>
    </dgm:pt>
  </dgm:ptLst>
  <dgm:cxnLst>
    <dgm:cxn modelId="{DFB32120-8DA7-4608-9DB2-0662A843E6CD}" srcId="{671DF73D-CDF9-4BB1-A901-79B5B0823729}" destId="{0975AD12-994B-4E62-B5DF-92DA0BF22C98}" srcOrd="0" destOrd="0" parTransId="{511E8ACA-D831-49D3-B0CC-D41535FF3C3B}" sibTransId="{14C853F8-334E-4EF9-95C9-1A63CECD2518}"/>
    <dgm:cxn modelId="{5EB02921-63F5-4F9E-A432-930306726644}" type="presOf" srcId="{E613771F-1C69-46AA-9047-11B5703E90BD}" destId="{EACB8F97-F7B9-4732-88B2-0FD3FFD9E724}" srcOrd="0" destOrd="0" presId="urn:microsoft.com/office/officeart/2005/8/layout/funnel1"/>
    <dgm:cxn modelId="{FCB0C529-7A2D-480C-9CDC-F41C6799AB9B}" srcId="{671DF73D-CDF9-4BB1-A901-79B5B0823729}" destId="{23911187-FC56-452A-BFAE-43467663D20A}" srcOrd="3" destOrd="0" parTransId="{F415104C-0A3D-44DB-9E53-A676AFF1B770}" sibTransId="{38C0B02D-8D9B-4FCE-BE2A-A5A1523F0728}"/>
    <dgm:cxn modelId="{DA85602B-0021-4CC9-B148-54F2FCFF3AA0}" type="presOf" srcId="{671DF73D-CDF9-4BB1-A901-79B5B0823729}" destId="{671E0C8F-B052-4969-999D-9BAA641B1CDE}" srcOrd="0" destOrd="0" presId="urn:microsoft.com/office/officeart/2005/8/layout/funnel1"/>
    <dgm:cxn modelId="{0B361E4F-23FA-4179-BCA3-2110E43633C9}" srcId="{671DF73D-CDF9-4BB1-A901-79B5B0823729}" destId="{1089B711-A37F-4BC5-BB8B-564F372BC8D2}" srcOrd="4" destOrd="0" parTransId="{D713BCEB-32B2-4901-B136-7512D202C22F}" sibTransId="{700D30BD-C8A9-4106-B3A9-378DC4795A9C}"/>
    <dgm:cxn modelId="{2AE0949F-5C9C-4F93-B357-E317BFE74F9F}" type="presOf" srcId="{0975AD12-994B-4E62-B5DF-92DA0BF22C98}" destId="{2C6B79F0-6B64-4261-A2DF-6AD360ED82A2}" srcOrd="0" destOrd="0" presId="urn:microsoft.com/office/officeart/2005/8/layout/funnel1"/>
    <dgm:cxn modelId="{7C859ABD-A164-482A-A630-60F51DA1BAB0}" srcId="{671DF73D-CDF9-4BB1-A901-79B5B0823729}" destId="{7CF7C546-54F0-46CC-B25D-85039431BC4F}" srcOrd="5" destOrd="0" parTransId="{2A754E57-6F4D-4C84-BA4F-DC6ACD59012B}" sibTransId="{57F90D7A-D358-4B6C-AC7C-A8B7F8D91760}"/>
    <dgm:cxn modelId="{A560DBCB-C5F5-49A9-8177-FC492451FD05}" srcId="{671DF73D-CDF9-4BB1-A901-79B5B0823729}" destId="{4E56C738-183D-4B82-B33C-BD197321523F}" srcOrd="1" destOrd="0" parTransId="{C4B19786-ACBF-4A04-8289-C476C873D79D}" sibTransId="{8A4E5C48-AC8D-4A35-ADDC-4F7CBF952188}"/>
    <dgm:cxn modelId="{D4D87CED-011D-4B39-995F-EB035EC3439A}" type="presOf" srcId="{23911187-FC56-452A-BFAE-43467663D20A}" destId="{B7DD7CC8-15B7-4ACB-906F-0420F9C85B05}" srcOrd="0" destOrd="0" presId="urn:microsoft.com/office/officeart/2005/8/layout/funnel1"/>
    <dgm:cxn modelId="{6D639EED-017A-47F2-839C-55994BBE1643}" type="presOf" srcId="{4E56C738-183D-4B82-B33C-BD197321523F}" destId="{392FA799-C893-46E5-9AED-1FD4A0D14D8B}" srcOrd="0" destOrd="0" presId="urn:microsoft.com/office/officeart/2005/8/layout/funnel1"/>
    <dgm:cxn modelId="{61A488F6-D5FF-4EE2-9613-524D743B4ED5}" srcId="{671DF73D-CDF9-4BB1-A901-79B5B0823729}" destId="{E613771F-1C69-46AA-9047-11B5703E90BD}" srcOrd="2" destOrd="0" parTransId="{A5DDDD16-57B3-4C6C-92C5-D9D1CF1C5618}" sibTransId="{C05B26D8-9E56-4B7B-8BA2-645006E13FA1}"/>
    <dgm:cxn modelId="{009BC563-C7BA-48B9-B78B-D1A304D5DAE9}" type="presParOf" srcId="{671E0C8F-B052-4969-999D-9BAA641B1CDE}" destId="{607272D1-8E4A-43A1-B4B8-6AE5009F1B2F}" srcOrd="0" destOrd="0" presId="urn:microsoft.com/office/officeart/2005/8/layout/funnel1"/>
    <dgm:cxn modelId="{363C8990-939E-4475-A008-C8E21E75F247}" type="presParOf" srcId="{671E0C8F-B052-4969-999D-9BAA641B1CDE}" destId="{F122137C-B425-484F-8A4A-64B98FC96FBC}" srcOrd="1" destOrd="0" presId="urn:microsoft.com/office/officeart/2005/8/layout/funnel1"/>
    <dgm:cxn modelId="{1BD201BF-7EEF-42CC-8CA1-BBDACFC18388}" type="presParOf" srcId="{671E0C8F-B052-4969-999D-9BAA641B1CDE}" destId="{B7DD7CC8-15B7-4ACB-906F-0420F9C85B05}" srcOrd="2" destOrd="0" presId="urn:microsoft.com/office/officeart/2005/8/layout/funnel1"/>
    <dgm:cxn modelId="{3EC0D6B6-A2BF-4E04-A36F-BA5812A154C0}" type="presParOf" srcId="{671E0C8F-B052-4969-999D-9BAA641B1CDE}" destId="{EACB8F97-F7B9-4732-88B2-0FD3FFD9E724}" srcOrd="3" destOrd="0" presId="urn:microsoft.com/office/officeart/2005/8/layout/funnel1"/>
    <dgm:cxn modelId="{E2F87744-F320-4790-BC42-2632EDC534C0}" type="presParOf" srcId="{671E0C8F-B052-4969-999D-9BAA641B1CDE}" destId="{392FA799-C893-46E5-9AED-1FD4A0D14D8B}" srcOrd="4" destOrd="0" presId="urn:microsoft.com/office/officeart/2005/8/layout/funnel1"/>
    <dgm:cxn modelId="{3ADC0C50-C97C-4788-9C51-75DAA5023F76}" type="presParOf" srcId="{671E0C8F-B052-4969-999D-9BAA641B1CDE}" destId="{2C6B79F0-6B64-4261-A2DF-6AD360ED82A2}" srcOrd="5" destOrd="0" presId="urn:microsoft.com/office/officeart/2005/8/layout/funnel1"/>
    <dgm:cxn modelId="{B5869B61-EEC5-4744-80EE-E6CAC93A1621}" type="presParOf" srcId="{671E0C8F-B052-4969-999D-9BAA641B1CDE}" destId="{757214B2-1FCB-437E-8DA8-170BE1ADC37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81BB93-527D-425B-9949-F8A91CC3BB66}" type="doc">
      <dgm:prSet loTypeId="urn:microsoft.com/office/officeart/2009/layout/CircleArrowProcess" loCatId="cycle" qsTypeId="urn:microsoft.com/office/officeart/2005/8/quickstyle/3d1" qsCatId="3D" csTypeId="urn:microsoft.com/office/officeart/2005/8/colors/colorful1" csCatId="colorful" phldr="1"/>
      <dgm:spPr/>
      <dgm:t>
        <a:bodyPr/>
        <a:lstStyle/>
        <a:p>
          <a:endParaRPr lang="en-US"/>
        </a:p>
      </dgm:t>
    </dgm:pt>
    <dgm:pt modelId="{7A4BAA00-DF83-4088-8C29-B6D2853CE0D7}">
      <dgm:prSet phldrT="[Text]"/>
      <dgm:spPr/>
      <dgm:t>
        <a:bodyPr/>
        <a:lstStyle/>
        <a:p>
          <a:r>
            <a:rPr lang="en-US" dirty="0">
              <a:solidFill>
                <a:schemeClr val="tx2"/>
              </a:solidFill>
            </a:rPr>
            <a:t>Benefits</a:t>
          </a:r>
          <a:r>
            <a:rPr lang="en-US" dirty="0"/>
            <a:t> </a:t>
          </a:r>
        </a:p>
      </dgm:t>
    </dgm:pt>
    <dgm:pt modelId="{489C3F36-5D78-4732-B090-4D9845F65D3B}" type="parTrans" cxnId="{F8655821-D745-4C3A-A04A-48B560CE617E}">
      <dgm:prSet/>
      <dgm:spPr/>
      <dgm:t>
        <a:bodyPr/>
        <a:lstStyle/>
        <a:p>
          <a:endParaRPr lang="en-US">
            <a:solidFill>
              <a:schemeClr val="tx1"/>
            </a:solidFill>
          </a:endParaRPr>
        </a:p>
      </dgm:t>
    </dgm:pt>
    <dgm:pt modelId="{4BB8B518-36EB-4B93-81D9-9C9D9326180B}" type="sibTrans" cxnId="{F8655821-D745-4C3A-A04A-48B560CE617E}">
      <dgm:prSet/>
      <dgm:spPr/>
      <dgm:t>
        <a:bodyPr/>
        <a:lstStyle/>
        <a:p>
          <a:endParaRPr lang="en-US">
            <a:solidFill>
              <a:schemeClr val="tx1"/>
            </a:solidFill>
          </a:endParaRPr>
        </a:p>
      </dgm:t>
    </dgm:pt>
    <dgm:pt modelId="{2326EB9B-D1D3-4875-9871-02AA9C8D9C30}">
      <dgm:prSet phldrT="[Text]"/>
      <dgm:spPr/>
      <dgm:t>
        <a:bodyPr/>
        <a:lstStyle/>
        <a:p>
          <a:r>
            <a:rPr lang="en-US" dirty="0">
              <a:solidFill>
                <a:schemeClr val="tx2"/>
              </a:solidFill>
            </a:rPr>
            <a:t>More Involvement</a:t>
          </a:r>
        </a:p>
      </dgm:t>
    </dgm:pt>
    <dgm:pt modelId="{C978A9B6-F874-4E66-AE1F-865FF058C164}" type="parTrans" cxnId="{7AFDB054-6F36-4391-905B-244701F72F12}">
      <dgm:prSet/>
      <dgm:spPr/>
      <dgm:t>
        <a:bodyPr/>
        <a:lstStyle/>
        <a:p>
          <a:endParaRPr lang="en-US">
            <a:solidFill>
              <a:schemeClr val="tx1"/>
            </a:solidFill>
          </a:endParaRPr>
        </a:p>
      </dgm:t>
    </dgm:pt>
    <dgm:pt modelId="{584C6258-4FC3-4EFF-B3D8-69D4E196B5A2}" type="sibTrans" cxnId="{7AFDB054-6F36-4391-905B-244701F72F12}">
      <dgm:prSet/>
      <dgm:spPr/>
      <dgm:t>
        <a:bodyPr/>
        <a:lstStyle/>
        <a:p>
          <a:endParaRPr lang="en-US">
            <a:solidFill>
              <a:schemeClr val="tx1"/>
            </a:solidFill>
          </a:endParaRPr>
        </a:p>
      </dgm:t>
    </dgm:pt>
    <dgm:pt modelId="{9223B34B-0EF5-4DCC-BEA5-6A429D30709C}">
      <dgm:prSet phldrT="[Text]"/>
      <dgm:spPr/>
      <dgm:t>
        <a:bodyPr/>
        <a:lstStyle/>
        <a:p>
          <a:r>
            <a:rPr lang="en-US" dirty="0">
              <a:solidFill>
                <a:schemeClr val="tx2"/>
              </a:solidFill>
            </a:rPr>
            <a:t>Better Relationships</a:t>
          </a:r>
        </a:p>
      </dgm:t>
    </dgm:pt>
    <dgm:pt modelId="{48FD6729-4760-49BC-B90E-7F16AA77856F}" type="parTrans" cxnId="{AA499A61-5E83-40D9-93E4-E728F9095E28}">
      <dgm:prSet/>
      <dgm:spPr/>
      <dgm:t>
        <a:bodyPr/>
        <a:lstStyle/>
        <a:p>
          <a:endParaRPr lang="en-US">
            <a:solidFill>
              <a:schemeClr val="tx1"/>
            </a:solidFill>
          </a:endParaRPr>
        </a:p>
      </dgm:t>
    </dgm:pt>
    <dgm:pt modelId="{9C4CFEA1-B21C-4517-BD96-8BEF8FAEDC90}" type="sibTrans" cxnId="{AA499A61-5E83-40D9-93E4-E728F9095E28}">
      <dgm:prSet/>
      <dgm:spPr/>
      <dgm:t>
        <a:bodyPr/>
        <a:lstStyle/>
        <a:p>
          <a:endParaRPr lang="en-US">
            <a:solidFill>
              <a:schemeClr val="tx1"/>
            </a:solidFill>
          </a:endParaRPr>
        </a:p>
      </dgm:t>
    </dgm:pt>
    <dgm:pt modelId="{F91F3EE7-0D29-4A71-91FC-C88360620A6E}">
      <dgm:prSet phldrT="[Text]"/>
      <dgm:spPr/>
      <dgm:t>
        <a:bodyPr/>
        <a:lstStyle/>
        <a:p>
          <a:r>
            <a:rPr lang="en-US" dirty="0">
              <a:solidFill>
                <a:schemeClr val="tx2"/>
              </a:solidFill>
            </a:rPr>
            <a:t>Greater Commitment</a:t>
          </a:r>
        </a:p>
      </dgm:t>
    </dgm:pt>
    <dgm:pt modelId="{63398104-9449-44E6-B775-BA1BCE3279D4}" type="parTrans" cxnId="{1AE1665C-19A6-45A6-A2E9-FA0FA20B6BFD}">
      <dgm:prSet/>
      <dgm:spPr/>
      <dgm:t>
        <a:bodyPr/>
        <a:lstStyle/>
        <a:p>
          <a:endParaRPr lang="en-US">
            <a:solidFill>
              <a:schemeClr val="tx1"/>
            </a:solidFill>
          </a:endParaRPr>
        </a:p>
      </dgm:t>
    </dgm:pt>
    <dgm:pt modelId="{3928DBCE-7464-4BDF-AF60-E86979AB87AF}" type="sibTrans" cxnId="{1AE1665C-19A6-45A6-A2E9-FA0FA20B6BFD}">
      <dgm:prSet/>
      <dgm:spPr/>
      <dgm:t>
        <a:bodyPr/>
        <a:lstStyle/>
        <a:p>
          <a:endParaRPr lang="en-US">
            <a:solidFill>
              <a:schemeClr val="tx1"/>
            </a:solidFill>
          </a:endParaRPr>
        </a:p>
      </dgm:t>
    </dgm:pt>
    <dgm:pt modelId="{19E667EF-D065-4681-91FF-5F4BA3D4D070}">
      <dgm:prSet phldrT="[Text]"/>
      <dgm:spPr/>
      <dgm:t>
        <a:bodyPr/>
        <a:lstStyle/>
        <a:p>
          <a:r>
            <a:rPr lang="en-US" dirty="0">
              <a:solidFill>
                <a:schemeClr val="tx2"/>
              </a:solidFill>
            </a:rPr>
            <a:t>Better Communication</a:t>
          </a:r>
        </a:p>
      </dgm:t>
    </dgm:pt>
    <dgm:pt modelId="{D60628CC-3B43-4CE0-A29E-66CA12EE910B}" type="parTrans" cxnId="{96B94B7A-10A3-4995-B516-0E1F850E41DE}">
      <dgm:prSet/>
      <dgm:spPr/>
      <dgm:t>
        <a:bodyPr/>
        <a:lstStyle/>
        <a:p>
          <a:endParaRPr lang="en-US">
            <a:solidFill>
              <a:schemeClr val="tx1"/>
            </a:solidFill>
          </a:endParaRPr>
        </a:p>
      </dgm:t>
    </dgm:pt>
    <dgm:pt modelId="{030E7481-A445-4CFB-A4A1-E8B0A527B7CE}" type="sibTrans" cxnId="{96B94B7A-10A3-4995-B516-0E1F850E41DE}">
      <dgm:prSet/>
      <dgm:spPr/>
      <dgm:t>
        <a:bodyPr/>
        <a:lstStyle/>
        <a:p>
          <a:endParaRPr lang="en-US">
            <a:solidFill>
              <a:schemeClr val="tx1"/>
            </a:solidFill>
          </a:endParaRPr>
        </a:p>
      </dgm:t>
    </dgm:pt>
    <dgm:pt modelId="{9CA28751-5EDB-4840-B1E8-3F336AE2EEAF}" type="pres">
      <dgm:prSet presAssocID="{8681BB93-527D-425B-9949-F8A91CC3BB66}" presName="Name0" presStyleCnt="0">
        <dgm:presLayoutVars>
          <dgm:chMax val="7"/>
          <dgm:chPref val="7"/>
          <dgm:dir/>
          <dgm:animLvl val="lvl"/>
        </dgm:presLayoutVars>
      </dgm:prSet>
      <dgm:spPr/>
    </dgm:pt>
    <dgm:pt modelId="{0F39DA84-6603-42E4-8738-FF6E86ACFCA2}" type="pres">
      <dgm:prSet presAssocID="{7A4BAA00-DF83-4088-8C29-B6D2853CE0D7}" presName="Accent1" presStyleCnt="0"/>
      <dgm:spPr/>
    </dgm:pt>
    <dgm:pt modelId="{35392C78-2C36-4843-A3F6-AD20AB4DAEF1}" type="pres">
      <dgm:prSet presAssocID="{7A4BAA00-DF83-4088-8C29-B6D2853CE0D7}" presName="Accent" presStyleLbl="node1" presStyleIdx="0" presStyleCnt="1"/>
      <dgm:spPr/>
    </dgm:pt>
    <dgm:pt modelId="{A65BB7BD-6664-443E-9CA2-E3EE12A8B5F4}" type="pres">
      <dgm:prSet presAssocID="{7A4BAA00-DF83-4088-8C29-B6D2853CE0D7}" presName="Child1" presStyleLbl="revTx" presStyleIdx="0" presStyleCnt="2" custScaleX="107263" custScaleY="148825">
        <dgm:presLayoutVars>
          <dgm:chMax val="0"/>
          <dgm:chPref val="0"/>
          <dgm:bulletEnabled val="1"/>
        </dgm:presLayoutVars>
      </dgm:prSet>
      <dgm:spPr/>
    </dgm:pt>
    <dgm:pt modelId="{AB922E0B-3AB2-4BF2-845A-04F46358F85E}" type="pres">
      <dgm:prSet presAssocID="{7A4BAA00-DF83-4088-8C29-B6D2853CE0D7}" presName="Parent1" presStyleLbl="revTx" presStyleIdx="1" presStyleCnt="2">
        <dgm:presLayoutVars>
          <dgm:chMax val="1"/>
          <dgm:chPref val="1"/>
          <dgm:bulletEnabled val="1"/>
        </dgm:presLayoutVars>
      </dgm:prSet>
      <dgm:spPr/>
    </dgm:pt>
  </dgm:ptLst>
  <dgm:cxnLst>
    <dgm:cxn modelId="{F8655821-D745-4C3A-A04A-48B560CE617E}" srcId="{8681BB93-527D-425B-9949-F8A91CC3BB66}" destId="{7A4BAA00-DF83-4088-8C29-B6D2853CE0D7}" srcOrd="0" destOrd="0" parTransId="{489C3F36-5D78-4732-B090-4D9845F65D3B}" sibTransId="{4BB8B518-36EB-4B93-81D9-9C9D9326180B}"/>
    <dgm:cxn modelId="{1AE1665C-19A6-45A6-A2E9-FA0FA20B6BFD}" srcId="{7A4BAA00-DF83-4088-8C29-B6D2853CE0D7}" destId="{F91F3EE7-0D29-4A71-91FC-C88360620A6E}" srcOrd="2" destOrd="0" parTransId="{63398104-9449-44E6-B775-BA1BCE3279D4}" sibTransId="{3928DBCE-7464-4BDF-AF60-E86979AB87AF}"/>
    <dgm:cxn modelId="{AA499A61-5E83-40D9-93E4-E728F9095E28}" srcId="{7A4BAA00-DF83-4088-8C29-B6D2853CE0D7}" destId="{9223B34B-0EF5-4DCC-BEA5-6A429D30709C}" srcOrd="1" destOrd="0" parTransId="{48FD6729-4760-49BC-B90E-7F16AA77856F}" sibTransId="{9C4CFEA1-B21C-4517-BD96-8BEF8FAEDC90}"/>
    <dgm:cxn modelId="{009F0943-4B21-4104-A548-BA58E3CAF64F}" type="presOf" srcId="{19E667EF-D065-4681-91FF-5F4BA3D4D070}" destId="{A65BB7BD-6664-443E-9CA2-E3EE12A8B5F4}" srcOrd="0" destOrd="3" presId="urn:microsoft.com/office/officeart/2009/layout/CircleArrowProcess"/>
    <dgm:cxn modelId="{7AFDB054-6F36-4391-905B-244701F72F12}" srcId="{7A4BAA00-DF83-4088-8C29-B6D2853CE0D7}" destId="{2326EB9B-D1D3-4875-9871-02AA9C8D9C30}" srcOrd="0" destOrd="0" parTransId="{C978A9B6-F874-4E66-AE1F-865FF058C164}" sibTransId="{584C6258-4FC3-4EFF-B3D8-69D4E196B5A2}"/>
    <dgm:cxn modelId="{7D919E75-604A-40DD-B27C-632645FB13AC}" type="presOf" srcId="{2326EB9B-D1D3-4875-9871-02AA9C8D9C30}" destId="{A65BB7BD-6664-443E-9CA2-E3EE12A8B5F4}" srcOrd="0" destOrd="0" presId="urn:microsoft.com/office/officeart/2009/layout/CircleArrowProcess"/>
    <dgm:cxn modelId="{96B94B7A-10A3-4995-B516-0E1F850E41DE}" srcId="{7A4BAA00-DF83-4088-8C29-B6D2853CE0D7}" destId="{19E667EF-D065-4681-91FF-5F4BA3D4D070}" srcOrd="3" destOrd="0" parTransId="{D60628CC-3B43-4CE0-A29E-66CA12EE910B}" sibTransId="{030E7481-A445-4CFB-A4A1-E8B0A527B7CE}"/>
    <dgm:cxn modelId="{16E8267F-4D10-4D35-82B6-08DC7B7E5BF3}" type="presOf" srcId="{F91F3EE7-0D29-4A71-91FC-C88360620A6E}" destId="{A65BB7BD-6664-443E-9CA2-E3EE12A8B5F4}" srcOrd="0" destOrd="2" presId="urn:microsoft.com/office/officeart/2009/layout/CircleArrowProcess"/>
    <dgm:cxn modelId="{5EE301D1-1B9B-445E-A73A-A69085B15FD3}" type="presOf" srcId="{9223B34B-0EF5-4DCC-BEA5-6A429D30709C}" destId="{A65BB7BD-6664-443E-9CA2-E3EE12A8B5F4}" srcOrd="0" destOrd="1" presId="urn:microsoft.com/office/officeart/2009/layout/CircleArrowProcess"/>
    <dgm:cxn modelId="{A18AB0D9-D501-4E04-B976-3F7D7E4575D2}" type="presOf" srcId="{7A4BAA00-DF83-4088-8C29-B6D2853CE0D7}" destId="{AB922E0B-3AB2-4BF2-845A-04F46358F85E}" srcOrd="0" destOrd="0" presId="urn:microsoft.com/office/officeart/2009/layout/CircleArrowProcess"/>
    <dgm:cxn modelId="{161F1DEB-0B87-41C7-BC63-2EF4A5307ECC}" type="presOf" srcId="{8681BB93-527D-425B-9949-F8A91CC3BB66}" destId="{9CA28751-5EDB-4840-B1E8-3F336AE2EEAF}" srcOrd="0" destOrd="0" presId="urn:microsoft.com/office/officeart/2009/layout/CircleArrowProcess"/>
    <dgm:cxn modelId="{82573B51-B1C2-45AA-9750-6CB116C70324}" type="presParOf" srcId="{9CA28751-5EDB-4840-B1E8-3F336AE2EEAF}" destId="{0F39DA84-6603-42E4-8738-FF6E86ACFCA2}" srcOrd="0" destOrd="0" presId="urn:microsoft.com/office/officeart/2009/layout/CircleArrowProcess"/>
    <dgm:cxn modelId="{A956FADD-777B-4EBB-8F01-53D98AAB1C03}" type="presParOf" srcId="{0F39DA84-6603-42E4-8738-FF6E86ACFCA2}" destId="{35392C78-2C36-4843-A3F6-AD20AB4DAEF1}" srcOrd="0" destOrd="0" presId="urn:microsoft.com/office/officeart/2009/layout/CircleArrowProcess"/>
    <dgm:cxn modelId="{0FE81779-7598-4D60-B9E5-E23BDBD6046B}" type="presParOf" srcId="{9CA28751-5EDB-4840-B1E8-3F336AE2EEAF}" destId="{A65BB7BD-6664-443E-9CA2-E3EE12A8B5F4}" srcOrd="1" destOrd="0" presId="urn:microsoft.com/office/officeart/2009/layout/CircleArrowProcess"/>
    <dgm:cxn modelId="{D5932908-42AB-4B8E-A634-99B223FA6BE1}" type="presParOf" srcId="{9CA28751-5EDB-4840-B1E8-3F336AE2EEAF}" destId="{AB922E0B-3AB2-4BF2-845A-04F46358F85E}"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788634" y="1722622"/>
          <a:ext cx="2273913" cy="1999370"/>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n-lt"/>
              <a:ea typeface="+mn-ea"/>
              <a:cs typeface="Arial"/>
            </a:rPr>
            <a:t>Shared Decision Making</a:t>
          </a:r>
        </a:p>
      </dsp:txBody>
      <dsp:txXfrm>
        <a:off x="3121641" y="2015423"/>
        <a:ext cx="1607899" cy="1413768"/>
      </dsp:txXfrm>
    </dsp:sp>
    <dsp:sp modelId="{2EC8A1C6-2FCD-4C78-B6A6-7E5D65BD63DC}">
      <dsp:nvSpPr>
        <dsp:cNvPr id="0" name=""/>
        <dsp:cNvSpPr/>
      </dsp:nvSpPr>
      <dsp:spPr>
        <a:xfrm rot="10569527">
          <a:off x="1066147" y="2618168"/>
          <a:ext cx="1688136"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D226432-3137-4B20-BF7A-FD8982DA1436}">
      <dsp:nvSpPr>
        <dsp:cNvPr id="0" name=""/>
        <dsp:cNvSpPr/>
      </dsp:nvSpPr>
      <dsp:spPr>
        <a:xfrm>
          <a:off x="361501" y="2426036"/>
          <a:ext cx="1517857" cy="969234"/>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Shared Vision</a:t>
          </a:r>
        </a:p>
      </dsp:txBody>
      <dsp:txXfrm>
        <a:off x="389889" y="2454424"/>
        <a:ext cx="1461081" cy="912458"/>
      </dsp:txXfrm>
    </dsp:sp>
    <dsp:sp modelId="{665A4EBF-69EA-4A84-92E3-DAE019B04006}">
      <dsp:nvSpPr>
        <dsp:cNvPr id="0" name=""/>
        <dsp:cNvSpPr/>
      </dsp:nvSpPr>
      <dsp:spPr>
        <a:xfrm rot="12022463">
          <a:off x="1456070" y="1823780"/>
          <a:ext cx="1389807"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0BFA0431-FDA2-4F8F-8736-3B33BA141276}">
      <dsp:nvSpPr>
        <dsp:cNvPr id="0" name=""/>
        <dsp:cNvSpPr/>
      </dsp:nvSpPr>
      <dsp:spPr>
        <a:xfrm>
          <a:off x="674691" y="1329864"/>
          <a:ext cx="1649706" cy="982879"/>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Representation</a:t>
          </a:r>
        </a:p>
      </dsp:txBody>
      <dsp:txXfrm>
        <a:off x="703479" y="1358652"/>
        <a:ext cx="1592130" cy="925303"/>
      </dsp:txXfrm>
    </dsp:sp>
    <dsp:sp modelId="{B0914B70-FA07-43B2-869E-DA8072D23F10}">
      <dsp:nvSpPr>
        <dsp:cNvPr id="0" name=""/>
        <dsp:cNvSpPr/>
      </dsp:nvSpPr>
      <dsp:spPr>
        <a:xfrm rot="13934885">
          <a:off x="1999501" y="982112"/>
          <a:ext cx="1528025" cy="478913"/>
        </a:xfrm>
        <a:prstGeom prst="leftArrow">
          <a:avLst>
            <a:gd name="adj1" fmla="val 60000"/>
            <a:gd name="adj2" fmla="val 5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2C680261-5314-4DD6-8F8E-4398BA66B526}">
      <dsp:nvSpPr>
        <dsp:cNvPr id="0" name=""/>
        <dsp:cNvSpPr/>
      </dsp:nvSpPr>
      <dsp:spPr>
        <a:xfrm>
          <a:off x="1535970" y="77072"/>
          <a:ext cx="1519563" cy="1080830"/>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Equal Partners</a:t>
          </a:r>
        </a:p>
      </dsp:txBody>
      <dsp:txXfrm>
        <a:off x="1567626" y="108728"/>
        <a:ext cx="1456251" cy="1017518"/>
      </dsp:txXfrm>
    </dsp:sp>
    <dsp:sp modelId="{BEA7060D-BC56-4227-B277-2028A1996410}">
      <dsp:nvSpPr>
        <dsp:cNvPr id="0" name=""/>
        <dsp:cNvSpPr/>
      </dsp:nvSpPr>
      <dsp:spPr>
        <a:xfrm rot="16200000">
          <a:off x="3296931" y="781329"/>
          <a:ext cx="1257317" cy="478913"/>
        </a:xfrm>
        <a:prstGeom prst="leftArrow">
          <a:avLst>
            <a:gd name="adj1" fmla="val 60000"/>
            <a:gd name="adj2" fmla="val 5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EA2D9132-EEA9-491E-858D-376003B211F2}">
      <dsp:nvSpPr>
        <dsp:cNvPr id="0" name=""/>
        <dsp:cNvSpPr/>
      </dsp:nvSpPr>
      <dsp:spPr>
        <a:xfrm>
          <a:off x="3182818" y="-78383"/>
          <a:ext cx="1485545" cy="941022"/>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Collaboration</a:t>
          </a:r>
        </a:p>
      </dsp:txBody>
      <dsp:txXfrm>
        <a:off x="3210380" y="-50821"/>
        <a:ext cx="1430421" cy="885898"/>
      </dsp:txXfrm>
    </dsp:sp>
    <dsp:sp modelId="{09438700-7042-432D-B150-A2ED452F9FA0}">
      <dsp:nvSpPr>
        <dsp:cNvPr id="0" name=""/>
        <dsp:cNvSpPr/>
      </dsp:nvSpPr>
      <dsp:spPr>
        <a:xfrm rot="18488222">
          <a:off x="4332682" y="984894"/>
          <a:ext cx="1538043" cy="478913"/>
        </a:xfrm>
        <a:prstGeom prst="leftArrow">
          <a:avLst>
            <a:gd name="adj1" fmla="val 60000"/>
            <a:gd name="adj2" fmla="val 5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2C8CA4A-05A0-4BFA-A20C-C976BDAF6A85}">
      <dsp:nvSpPr>
        <dsp:cNvPr id="0" name=""/>
        <dsp:cNvSpPr/>
      </dsp:nvSpPr>
      <dsp:spPr>
        <a:xfrm>
          <a:off x="4824496" y="77086"/>
          <a:ext cx="1504224" cy="1084801"/>
        </a:xfrm>
        <a:prstGeom prst="roundRect">
          <a:avLst>
            <a:gd name="adj" fmla="val 10000"/>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Shared Responsibility</a:t>
          </a:r>
        </a:p>
      </dsp:txBody>
      <dsp:txXfrm>
        <a:off x="4856269" y="108859"/>
        <a:ext cx="1440678" cy="1021255"/>
      </dsp:txXfrm>
    </dsp:sp>
    <dsp:sp modelId="{E28E0505-5FD8-4D6A-AC9C-3423991475AA}">
      <dsp:nvSpPr>
        <dsp:cNvPr id="0" name=""/>
        <dsp:cNvSpPr/>
      </dsp:nvSpPr>
      <dsp:spPr>
        <a:xfrm rot="20412654">
          <a:off x="5014651" y="1828674"/>
          <a:ext cx="1458141" cy="478913"/>
        </a:xfrm>
        <a:prstGeom prst="leftArrow">
          <a:avLst>
            <a:gd name="adj1" fmla="val 60000"/>
            <a:gd name="adj2" fmla="val 5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F98BF16-D571-45DF-A40D-0DD7352CF3BA}">
      <dsp:nvSpPr>
        <dsp:cNvPr id="0" name=""/>
        <dsp:cNvSpPr/>
      </dsp:nvSpPr>
      <dsp:spPr>
        <a:xfrm>
          <a:off x="5529137" y="1329858"/>
          <a:ext cx="1801199" cy="982879"/>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Information Sharing</a:t>
          </a:r>
        </a:p>
      </dsp:txBody>
      <dsp:txXfrm>
        <a:off x="5557925" y="1358646"/>
        <a:ext cx="1743623" cy="925303"/>
      </dsp:txXfrm>
    </dsp:sp>
    <dsp:sp modelId="{466D476E-86F1-42BC-B9D9-9F0904CA524B}">
      <dsp:nvSpPr>
        <dsp:cNvPr id="0" name=""/>
        <dsp:cNvSpPr/>
      </dsp:nvSpPr>
      <dsp:spPr>
        <a:xfrm rot="228480">
          <a:off x="5150810" y="2617858"/>
          <a:ext cx="1606264" cy="478913"/>
        </a:xfrm>
        <a:prstGeom prst="leftArrow">
          <a:avLst>
            <a:gd name="adj1" fmla="val 60000"/>
            <a:gd name="adj2" fmla="val 5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72ECBA54-AD3E-4F09-85FA-9D076BCA934B}">
      <dsp:nvSpPr>
        <dsp:cNvPr id="0" name=""/>
        <dsp:cNvSpPr/>
      </dsp:nvSpPr>
      <dsp:spPr>
        <a:xfrm>
          <a:off x="5998955" y="2426036"/>
          <a:ext cx="1512693" cy="969234"/>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ea typeface="+mn-ea"/>
              <a:cs typeface="Arial"/>
            </a:rPr>
            <a:t>Producing Results</a:t>
          </a:r>
        </a:p>
      </dsp:txBody>
      <dsp:txXfrm>
        <a:off x="6027343" y="2454424"/>
        <a:ext cx="1455917" cy="912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91EA-FD1F-4EA6-93DF-24A360424D1C}">
      <dsp:nvSpPr>
        <dsp:cNvPr id="0" name=""/>
        <dsp:cNvSpPr/>
      </dsp:nvSpPr>
      <dsp:spPr>
        <a:xfrm>
          <a:off x="2971802" y="1923579"/>
          <a:ext cx="1890647" cy="1897934"/>
        </a:xfrm>
        <a:prstGeom prst="ellipse">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en-US" sz="2500" kern="1200" dirty="0">
              <a:latin typeface="+mn-lt"/>
              <a:ea typeface="+mn-ea"/>
              <a:cs typeface="Arial"/>
            </a:rPr>
            <a:t>IFSP/IEP meeting</a:t>
          </a:r>
        </a:p>
        <a:p>
          <a:pPr marL="0" lvl="0" indent="0" algn="ctr" defTabSz="1111250">
            <a:lnSpc>
              <a:spcPct val="100000"/>
            </a:lnSpc>
            <a:spcBef>
              <a:spcPct val="0"/>
            </a:spcBef>
            <a:spcAft>
              <a:spcPts val="0"/>
            </a:spcAft>
            <a:buNone/>
          </a:pPr>
          <a:endParaRPr lang="en-US" sz="2500" kern="1200" dirty="0">
            <a:latin typeface="+mn-lt"/>
            <a:ea typeface="+mn-ea"/>
            <a:cs typeface="Arial"/>
          </a:endParaRPr>
        </a:p>
      </dsp:txBody>
      <dsp:txXfrm>
        <a:off x="3248681" y="2201525"/>
        <a:ext cx="1336889" cy="1342042"/>
      </dsp:txXfrm>
    </dsp:sp>
    <dsp:sp modelId="{2EC8A1C6-2FCD-4C78-B6A6-7E5D65BD63DC}">
      <dsp:nvSpPr>
        <dsp:cNvPr id="0" name=""/>
        <dsp:cNvSpPr/>
      </dsp:nvSpPr>
      <dsp:spPr>
        <a:xfrm rot="10236669">
          <a:off x="975569" y="2963257"/>
          <a:ext cx="1911827"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5D226432-3137-4B20-BF7A-FD8982DA1436}">
      <dsp:nvSpPr>
        <dsp:cNvPr id="0" name=""/>
        <dsp:cNvSpPr/>
      </dsp:nvSpPr>
      <dsp:spPr>
        <a:xfrm>
          <a:off x="150765" y="2806127"/>
          <a:ext cx="1675218" cy="1101370"/>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Shared Vision</a:t>
          </a:r>
          <a:endParaRPr lang="en-US" sz="1400" kern="1200" dirty="0">
            <a:latin typeface="+mn-lt"/>
            <a:ea typeface="+mn-ea"/>
            <a:cs typeface="Arial"/>
          </a:endParaRPr>
        </a:p>
        <a:p>
          <a:pPr marL="0" lvl="0" indent="0" algn="ctr" defTabSz="622300">
            <a:lnSpc>
              <a:spcPct val="90000"/>
            </a:lnSpc>
            <a:spcBef>
              <a:spcPct val="0"/>
            </a:spcBef>
            <a:spcAft>
              <a:spcPct val="35000"/>
            </a:spcAft>
            <a:buNone/>
          </a:pPr>
          <a:r>
            <a:rPr lang="en-US" sz="1400" kern="1200" dirty="0">
              <a:latin typeface="+mn-lt"/>
              <a:ea typeface="+mn-ea"/>
              <a:cs typeface="Arial"/>
            </a:rPr>
            <a:t>All want the child to be healthy, happy, and successful.</a:t>
          </a:r>
        </a:p>
      </dsp:txBody>
      <dsp:txXfrm>
        <a:off x="183023" y="2838385"/>
        <a:ext cx="1610702" cy="1036854"/>
      </dsp:txXfrm>
    </dsp:sp>
    <dsp:sp modelId="{665A4EBF-69EA-4A84-92E3-DAE019B04006}">
      <dsp:nvSpPr>
        <dsp:cNvPr id="0" name=""/>
        <dsp:cNvSpPr/>
      </dsp:nvSpPr>
      <dsp:spPr>
        <a:xfrm rot="11781055">
          <a:off x="1013508" y="2065816"/>
          <a:ext cx="1927581"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0BFA0431-FDA2-4F8F-8736-3B33BA141276}">
      <dsp:nvSpPr>
        <dsp:cNvPr id="0" name=""/>
        <dsp:cNvSpPr/>
      </dsp:nvSpPr>
      <dsp:spPr>
        <a:xfrm>
          <a:off x="0" y="1341613"/>
          <a:ext cx="2104977" cy="1380981"/>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Representation</a:t>
          </a:r>
        </a:p>
        <a:p>
          <a:pPr marL="0" lvl="0" indent="0" algn="ctr" defTabSz="622300">
            <a:lnSpc>
              <a:spcPct val="90000"/>
            </a:lnSpc>
            <a:spcBef>
              <a:spcPct val="0"/>
            </a:spcBef>
            <a:spcAft>
              <a:spcPct val="35000"/>
            </a:spcAft>
            <a:buNone/>
          </a:pPr>
          <a:r>
            <a:rPr lang="en-US" sz="1400" kern="1200" dirty="0">
              <a:latin typeface="+mn-lt"/>
              <a:ea typeface="+mn-ea"/>
              <a:cs typeface="Arial"/>
            </a:rPr>
            <a:t>Anyone working with the child or representing the child’s best  interest is present.</a:t>
          </a:r>
        </a:p>
      </dsp:txBody>
      <dsp:txXfrm>
        <a:off x="40448" y="1382061"/>
        <a:ext cx="2024081" cy="1300085"/>
      </dsp:txXfrm>
    </dsp:sp>
    <dsp:sp modelId="{B0914B70-FA07-43B2-869E-DA8072D23F10}">
      <dsp:nvSpPr>
        <dsp:cNvPr id="0" name=""/>
        <dsp:cNvSpPr/>
      </dsp:nvSpPr>
      <dsp:spPr>
        <a:xfrm rot="13508254">
          <a:off x="1358231" y="1126575"/>
          <a:ext cx="2115524" cy="475225"/>
        </a:xfrm>
        <a:prstGeom prst="leftArrow">
          <a:avLst>
            <a:gd name="adj1" fmla="val 60000"/>
            <a:gd name="adj2" fmla="val 5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2C680261-5314-4DD6-8F8E-4398BA66B526}">
      <dsp:nvSpPr>
        <dsp:cNvPr id="0" name=""/>
        <dsp:cNvSpPr/>
      </dsp:nvSpPr>
      <dsp:spPr>
        <a:xfrm>
          <a:off x="444078" y="0"/>
          <a:ext cx="2451525" cy="1228887"/>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Equal Partners</a:t>
          </a:r>
        </a:p>
        <a:p>
          <a:pPr marL="0" lvl="0" indent="0" algn="ctr" defTabSz="622300">
            <a:lnSpc>
              <a:spcPct val="90000"/>
            </a:lnSpc>
            <a:spcBef>
              <a:spcPct val="0"/>
            </a:spcBef>
            <a:spcAft>
              <a:spcPct val="35000"/>
            </a:spcAft>
            <a:buNone/>
          </a:pPr>
          <a:r>
            <a:rPr lang="en-US" sz="1400" kern="1200" dirty="0">
              <a:latin typeface="+mn-lt"/>
              <a:ea typeface="+mn-ea"/>
              <a:cs typeface="Arial"/>
            </a:rPr>
            <a:t>All ideas, concerns, and questions are heard and are valued.</a:t>
          </a:r>
        </a:p>
      </dsp:txBody>
      <dsp:txXfrm>
        <a:off x="480071" y="35993"/>
        <a:ext cx="2379539" cy="1156901"/>
      </dsp:txXfrm>
    </dsp:sp>
    <dsp:sp modelId="{BEA7060D-BC56-4227-B277-2028A1996410}">
      <dsp:nvSpPr>
        <dsp:cNvPr id="0" name=""/>
        <dsp:cNvSpPr/>
      </dsp:nvSpPr>
      <dsp:spPr>
        <a:xfrm rot="16175682">
          <a:off x="3300142" y="1010037"/>
          <a:ext cx="1210978" cy="475225"/>
        </a:xfrm>
        <a:prstGeom prst="leftArrow">
          <a:avLst>
            <a:gd name="adj1" fmla="val 60000"/>
            <a:gd name="adj2" fmla="val 5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EA2D9132-EEA9-491E-858D-376003B211F2}">
      <dsp:nvSpPr>
        <dsp:cNvPr id="0" name=""/>
        <dsp:cNvSpPr/>
      </dsp:nvSpPr>
      <dsp:spPr>
        <a:xfrm>
          <a:off x="3127195" y="16760"/>
          <a:ext cx="1548306" cy="1250831"/>
        </a:xfrm>
        <a:prstGeom prst="roundRect">
          <a:avLst>
            <a:gd name="adj" fmla="val 10000"/>
          </a:avLst>
        </a:prstGeom>
        <a:gradFill rotWithShape="0">
          <a:gsLst>
            <a:gs pos="0">
              <a:schemeClr val="accent5">
                <a:hueOff val="0"/>
                <a:satOff val="0"/>
                <a:lumOff val="0"/>
                <a:alphaOff val="0"/>
                <a:tint val="20000"/>
                <a:satMod val="180000"/>
                <a:lumMod val="98000"/>
              </a:schemeClr>
            </a:gs>
            <a:gs pos="40000">
              <a:schemeClr val="accent5">
                <a:hueOff val="0"/>
                <a:satOff val="0"/>
                <a:lumOff val="0"/>
                <a:alphaOff val="0"/>
                <a:tint val="30000"/>
                <a:satMod val="260000"/>
                <a:lumMod val="84000"/>
              </a:schemeClr>
            </a:gs>
            <a:gs pos="100000">
              <a:schemeClr val="accent5">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Collaboration</a:t>
          </a:r>
        </a:p>
        <a:p>
          <a:pPr marL="0" lvl="0" indent="0" algn="ctr" defTabSz="622300">
            <a:lnSpc>
              <a:spcPct val="90000"/>
            </a:lnSpc>
            <a:spcBef>
              <a:spcPct val="0"/>
            </a:spcBef>
            <a:spcAft>
              <a:spcPct val="35000"/>
            </a:spcAft>
            <a:buNone/>
          </a:pPr>
          <a:r>
            <a:rPr lang="en-US" sz="1400" kern="1200" dirty="0">
              <a:latin typeface="+mn-lt"/>
              <a:ea typeface="+mn-ea"/>
              <a:cs typeface="Arial"/>
            </a:rPr>
            <a:t>Everyone works together to come up with a plan. </a:t>
          </a:r>
        </a:p>
      </dsp:txBody>
      <dsp:txXfrm>
        <a:off x="3163831" y="53396"/>
        <a:ext cx="1475034" cy="1177559"/>
      </dsp:txXfrm>
    </dsp:sp>
    <dsp:sp modelId="{09438700-7042-432D-B150-A2ED452F9FA0}">
      <dsp:nvSpPr>
        <dsp:cNvPr id="0" name=""/>
        <dsp:cNvSpPr/>
      </dsp:nvSpPr>
      <dsp:spPr>
        <a:xfrm rot="18920440">
          <a:off x="4372657" y="1137826"/>
          <a:ext cx="2118970" cy="475225"/>
        </a:xfrm>
        <a:prstGeom prst="leftArrow">
          <a:avLst>
            <a:gd name="adj1" fmla="val 60000"/>
            <a:gd name="adj2" fmla="val 5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82C8CA4A-05A0-4BFA-A20C-C976BDAF6A85}">
      <dsp:nvSpPr>
        <dsp:cNvPr id="0" name=""/>
        <dsp:cNvSpPr/>
      </dsp:nvSpPr>
      <dsp:spPr>
        <a:xfrm>
          <a:off x="4952998" y="18572"/>
          <a:ext cx="2465509" cy="1224330"/>
        </a:xfrm>
        <a:prstGeom prst="roundRect">
          <a:avLst>
            <a:gd name="adj" fmla="val 10000"/>
          </a:avLst>
        </a:prstGeom>
        <a:gradFill rotWithShape="0">
          <a:gsLst>
            <a:gs pos="0">
              <a:schemeClr val="accent6">
                <a:hueOff val="0"/>
                <a:satOff val="0"/>
                <a:lumOff val="0"/>
                <a:alphaOff val="0"/>
                <a:tint val="20000"/>
                <a:satMod val="180000"/>
                <a:lumMod val="98000"/>
              </a:schemeClr>
            </a:gs>
            <a:gs pos="40000">
              <a:schemeClr val="accent6">
                <a:hueOff val="0"/>
                <a:satOff val="0"/>
                <a:lumOff val="0"/>
                <a:alphaOff val="0"/>
                <a:tint val="30000"/>
                <a:satMod val="260000"/>
                <a:lumMod val="84000"/>
              </a:schemeClr>
            </a:gs>
            <a:gs pos="100000">
              <a:schemeClr val="accent6">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Shared Responsibility</a:t>
          </a:r>
        </a:p>
        <a:p>
          <a:pPr marL="0" lvl="0" indent="0" algn="ctr" defTabSz="622300">
            <a:lnSpc>
              <a:spcPct val="90000"/>
            </a:lnSpc>
            <a:spcBef>
              <a:spcPct val="0"/>
            </a:spcBef>
            <a:spcAft>
              <a:spcPct val="35000"/>
            </a:spcAft>
            <a:buNone/>
          </a:pPr>
          <a:r>
            <a:rPr lang="en-US" sz="1400" kern="1200" dirty="0">
              <a:latin typeface="+mn-lt"/>
              <a:ea typeface="+mn-ea"/>
              <a:cs typeface="Arial"/>
            </a:rPr>
            <a:t>Everyone does their part to support the child’s learning at school, home, and in the community.</a:t>
          </a:r>
        </a:p>
      </dsp:txBody>
      <dsp:txXfrm>
        <a:off x="4988857" y="54431"/>
        <a:ext cx="2393791" cy="1152612"/>
      </dsp:txXfrm>
    </dsp:sp>
    <dsp:sp modelId="{E28E0505-5FD8-4D6A-AC9C-3423991475AA}">
      <dsp:nvSpPr>
        <dsp:cNvPr id="0" name=""/>
        <dsp:cNvSpPr/>
      </dsp:nvSpPr>
      <dsp:spPr>
        <a:xfrm rot="20689697">
          <a:off x="4829152" y="1948977"/>
          <a:ext cx="1926015" cy="475225"/>
        </a:xfrm>
        <a:prstGeom prst="leftArrow">
          <a:avLst>
            <a:gd name="adj1" fmla="val 60000"/>
            <a:gd name="adj2" fmla="val 5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CF98BF16-D571-45DF-A40D-0DD7352CF3BA}">
      <dsp:nvSpPr>
        <dsp:cNvPr id="0" name=""/>
        <dsp:cNvSpPr/>
      </dsp:nvSpPr>
      <dsp:spPr>
        <a:xfrm>
          <a:off x="5957414" y="1341592"/>
          <a:ext cx="1967385" cy="1421917"/>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Information Sharing</a:t>
          </a:r>
        </a:p>
        <a:p>
          <a:pPr marL="0" lvl="0" indent="0" algn="ctr" defTabSz="622300">
            <a:lnSpc>
              <a:spcPct val="90000"/>
            </a:lnSpc>
            <a:spcBef>
              <a:spcPct val="0"/>
            </a:spcBef>
            <a:spcAft>
              <a:spcPct val="35000"/>
            </a:spcAft>
            <a:buNone/>
          </a:pPr>
          <a:r>
            <a:rPr lang="en-US" sz="1400" kern="1200" dirty="0">
              <a:latin typeface="+mn-lt"/>
              <a:ea typeface="+mn-ea"/>
              <a:cs typeface="Arial"/>
            </a:rPr>
            <a:t>The same information is given to all so all are able to make a well-informed decision.</a:t>
          </a:r>
        </a:p>
      </dsp:txBody>
      <dsp:txXfrm>
        <a:off x="5999061" y="1383239"/>
        <a:ext cx="1884091" cy="1338623"/>
      </dsp:txXfrm>
    </dsp:sp>
    <dsp:sp modelId="{466D476E-86F1-42BC-B9D9-9F0904CA524B}">
      <dsp:nvSpPr>
        <dsp:cNvPr id="0" name=""/>
        <dsp:cNvSpPr/>
      </dsp:nvSpPr>
      <dsp:spPr>
        <a:xfrm rot="582813">
          <a:off x="4943624" y="2971982"/>
          <a:ext cx="1885033" cy="475225"/>
        </a:xfrm>
        <a:prstGeom prst="leftArrow">
          <a:avLst>
            <a:gd name="adj1" fmla="val 60000"/>
            <a:gd name="adj2" fmla="val 5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72ECBA54-AD3E-4F09-85FA-9D076BCA934B}">
      <dsp:nvSpPr>
        <dsp:cNvPr id="0" name=""/>
        <dsp:cNvSpPr/>
      </dsp:nvSpPr>
      <dsp:spPr>
        <a:xfrm>
          <a:off x="6019796" y="2837982"/>
          <a:ext cx="1590700" cy="1061274"/>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ea typeface="+mn-ea"/>
              <a:cs typeface="Arial"/>
            </a:rPr>
            <a:t>Producing Results</a:t>
          </a:r>
        </a:p>
        <a:p>
          <a:pPr marL="0" lvl="0" indent="0" algn="ctr" defTabSz="622300">
            <a:lnSpc>
              <a:spcPct val="90000"/>
            </a:lnSpc>
            <a:spcBef>
              <a:spcPct val="0"/>
            </a:spcBef>
            <a:spcAft>
              <a:spcPct val="35000"/>
            </a:spcAft>
            <a:buNone/>
          </a:pPr>
          <a:r>
            <a:rPr lang="en-US" sz="1400" kern="1200" dirty="0">
              <a:latin typeface="+mn-lt"/>
              <a:ea typeface="+mn-ea"/>
              <a:cs typeface="Arial"/>
            </a:rPr>
            <a:t>Child makes progress.</a:t>
          </a:r>
        </a:p>
      </dsp:txBody>
      <dsp:txXfrm>
        <a:off x="6050880" y="2869066"/>
        <a:ext cx="1528532" cy="999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EDED4-9F43-459B-871A-CB4F3BA59AFD}">
      <dsp:nvSpPr>
        <dsp:cNvPr id="0" name=""/>
        <dsp:cNvSpPr/>
      </dsp:nvSpPr>
      <dsp:spPr>
        <a:xfrm>
          <a:off x="3505207" y="380995"/>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1. Information Gathering</a:t>
          </a:r>
        </a:p>
      </dsp:txBody>
      <dsp:txXfrm>
        <a:off x="3505207" y="380995"/>
        <a:ext cx="1877662" cy="645943"/>
      </dsp:txXfrm>
    </dsp:sp>
    <dsp:sp modelId="{F57AC49F-434F-444D-BFAE-503412325681}">
      <dsp:nvSpPr>
        <dsp:cNvPr id="0" name=""/>
        <dsp:cNvSpPr/>
      </dsp:nvSpPr>
      <dsp:spPr>
        <a:xfrm>
          <a:off x="1349397" y="85343"/>
          <a:ext cx="3806892" cy="3806892"/>
        </a:xfrm>
        <a:prstGeom prst="circularArrow">
          <a:avLst>
            <a:gd name="adj1" fmla="val 3993"/>
            <a:gd name="adj2" fmla="val 250488"/>
            <a:gd name="adj3" fmla="val 21183786"/>
            <a:gd name="adj4" fmla="val 19584892"/>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619BD-C017-42F9-B2B8-328E6BB75F05}">
      <dsp:nvSpPr>
        <dsp:cNvPr id="0" name=""/>
        <dsp:cNvSpPr/>
      </dsp:nvSpPr>
      <dsp:spPr>
        <a:xfrm>
          <a:off x="4038608" y="1904998"/>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2. Goal Setting</a:t>
          </a:r>
        </a:p>
      </dsp:txBody>
      <dsp:txXfrm>
        <a:off x="4038608" y="1904998"/>
        <a:ext cx="1877662" cy="408590"/>
      </dsp:txXfrm>
    </dsp:sp>
    <dsp:sp modelId="{CB837261-A498-435E-B3DD-D74E15C60C11}">
      <dsp:nvSpPr>
        <dsp:cNvPr id="0" name=""/>
        <dsp:cNvSpPr/>
      </dsp:nvSpPr>
      <dsp:spPr>
        <a:xfrm>
          <a:off x="1314259" y="174300"/>
          <a:ext cx="3806892" cy="3806892"/>
        </a:xfrm>
        <a:prstGeom prst="circularArrow">
          <a:avLst>
            <a:gd name="adj1" fmla="val 3993"/>
            <a:gd name="adj2" fmla="val 250488"/>
            <a:gd name="adj3" fmla="val 1986445"/>
            <a:gd name="adj4" fmla="val 467727"/>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06A97-2BD3-41B0-B1D4-CD6548D9747A}">
      <dsp:nvSpPr>
        <dsp:cNvPr id="0" name=""/>
        <dsp:cNvSpPr/>
      </dsp:nvSpPr>
      <dsp:spPr>
        <a:xfrm>
          <a:off x="3477863" y="3130997"/>
          <a:ext cx="1779938" cy="4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 Planning</a:t>
          </a:r>
        </a:p>
      </dsp:txBody>
      <dsp:txXfrm>
        <a:off x="3477863" y="3130997"/>
        <a:ext cx="1779938" cy="426097"/>
      </dsp:txXfrm>
    </dsp:sp>
    <dsp:sp modelId="{1E3672F2-B14D-43C8-8CB9-C0AEC00BA0AB}">
      <dsp:nvSpPr>
        <dsp:cNvPr id="0" name=""/>
        <dsp:cNvSpPr/>
      </dsp:nvSpPr>
      <dsp:spPr>
        <a:xfrm>
          <a:off x="1483939" y="30305"/>
          <a:ext cx="3806892" cy="3806892"/>
        </a:xfrm>
        <a:prstGeom prst="circularArrow">
          <a:avLst>
            <a:gd name="adj1" fmla="val 3993"/>
            <a:gd name="adj2" fmla="val 250488"/>
            <a:gd name="adj3" fmla="val 6371111"/>
            <a:gd name="adj4" fmla="val 4140290"/>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5EB6C-F508-4CDF-871E-0C7BEFE2C4FE}">
      <dsp:nvSpPr>
        <dsp:cNvPr id="0" name=""/>
        <dsp:cNvSpPr/>
      </dsp:nvSpPr>
      <dsp:spPr>
        <a:xfrm>
          <a:off x="1371602" y="3124194"/>
          <a:ext cx="1877662" cy="43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4.Collaboration</a:t>
          </a:r>
        </a:p>
      </dsp:txBody>
      <dsp:txXfrm>
        <a:off x="1371602" y="3124194"/>
        <a:ext cx="1877662" cy="439707"/>
      </dsp:txXfrm>
    </dsp:sp>
    <dsp:sp modelId="{2339F644-59DB-4DA7-B06B-CB5BD77132C8}">
      <dsp:nvSpPr>
        <dsp:cNvPr id="0" name=""/>
        <dsp:cNvSpPr/>
      </dsp:nvSpPr>
      <dsp:spPr>
        <a:xfrm>
          <a:off x="1471186" y="103038"/>
          <a:ext cx="3806892" cy="3806892"/>
        </a:xfrm>
        <a:prstGeom prst="circularArrow">
          <a:avLst>
            <a:gd name="adj1" fmla="val 3993"/>
            <a:gd name="adj2" fmla="val 250488"/>
            <a:gd name="adj3" fmla="val 9939136"/>
            <a:gd name="adj4" fmla="val 8399888"/>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17ADB-21AD-42FF-8D89-9BCA536E0421}">
      <dsp:nvSpPr>
        <dsp:cNvPr id="0" name=""/>
        <dsp:cNvSpPr/>
      </dsp:nvSpPr>
      <dsp:spPr>
        <a:xfrm>
          <a:off x="685807" y="1904997"/>
          <a:ext cx="1877662" cy="4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5. Evaluation</a:t>
          </a:r>
        </a:p>
      </dsp:txBody>
      <dsp:txXfrm>
        <a:off x="685807" y="1904997"/>
        <a:ext cx="1877662" cy="408590"/>
      </dsp:txXfrm>
    </dsp:sp>
    <dsp:sp modelId="{FB7532D5-C387-4F3F-A254-2C859456EB80}">
      <dsp:nvSpPr>
        <dsp:cNvPr id="0" name=""/>
        <dsp:cNvSpPr/>
      </dsp:nvSpPr>
      <dsp:spPr>
        <a:xfrm>
          <a:off x="1446132" y="65864"/>
          <a:ext cx="3806892" cy="3806892"/>
        </a:xfrm>
        <a:prstGeom prst="circularArrow">
          <a:avLst>
            <a:gd name="adj1" fmla="val 3993"/>
            <a:gd name="adj2" fmla="val 250488"/>
            <a:gd name="adj3" fmla="val 12518579"/>
            <a:gd name="adj4" fmla="val 10927183"/>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5671C-20B7-4F99-9F9C-6AD96EB0A25E}">
      <dsp:nvSpPr>
        <dsp:cNvPr id="0" name=""/>
        <dsp:cNvSpPr/>
      </dsp:nvSpPr>
      <dsp:spPr>
        <a:xfrm>
          <a:off x="1219203" y="381002"/>
          <a:ext cx="1877662" cy="64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6. Reaching Agreement</a:t>
          </a:r>
        </a:p>
      </dsp:txBody>
      <dsp:txXfrm>
        <a:off x="1219203" y="381002"/>
        <a:ext cx="1877662" cy="645943"/>
      </dsp:txXfrm>
    </dsp:sp>
    <dsp:sp modelId="{88CDF279-DE67-44BC-A50B-A2C668906B68}">
      <dsp:nvSpPr>
        <dsp:cNvPr id="0" name=""/>
        <dsp:cNvSpPr/>
      </dsp:nvSpPr>
      <dsp:spPr>
        <a:xfrm>
          <a:off x="1422597" y="89784"/>
          <a:ext cx="3806892" cy="3806892"/>
        </a:xfrm>
        <a:prstGeom prst="circularArrow">
          <a:avLst>
            <a:gd name="adj1" fmla="val 3993"/>
            <a:gd name="adj2" fmla="val 250488"/>
            <a:gd name="adj3" fmla="val 17269162"/>
            <a:gd name="adj4" fmla="val 14880314"/>
            <a:gd name="adj5" fmla="val 465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272D1-8E4A-43A1-B4B8-6AE5009F1B2F}">
      <dsp:nvSpPr>
        <dsp:cNvPr id="0" name=""/>
        <dsp:cNvSpPr/>
      </dsp:nvSpPr>
      <dsp:spPr>
        <a:xfrm>
          <a:off x="1438068" y="308350"/>
          <a:ext cx="3665696" cy="12730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2137C-B425-484F-8A4A-64B98FC96FBC}">
      <dsp:nvSpPr>
        <dsp:cNvPr id="0" name=""/>
        <dsp:cNvSpPr/>
      </dsp:nvSpPr>
      <dsp:spPr>
        <a:xfrm>
          <a:off x="2819403" y="3557268"/>
          <a:ext cx="710406" cy="454660"/>
        </a:xfrm>
        <a:prstGeom prst="downArrow">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D7CC8-15B7-4ACB-906F-0420F9C85B05}">
      <dsp:nvSpPr>
        <dsp:cNvPr id="0" name=""/>
        <dsp:cNvSpPr/>
      </dsp:nvSpPr>
      <dsp:spPr>
        <a:xfrm>
          <a:off x="1571624" y="3789341"/>
          <a:ext cx="3409950" cy="85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Prioritize Issues</a:t>
          </a:r>
        </a:p>
      </dsp:txBody>
      <dsp:txXfrm>
        <a:off x="1571624" y="3789341"/>
        <a:ext cx="3409950" cy="852487"/>
      </dsp:txXfrm>
    </dsp:sp>
    <dsp:sp modelId="{EACB8F97-F7B9-4732-88B2-0FD3FFD9E724}">
      <dsp:nvSpPr>
        <dsp:cNvPr id="0" name=""/>
        <dsp:cNvSpPr/>
      </dsp:nvSpPr>
      <dsp:spPr>
        <a:xfrm>
          <a:off x="2057399" y="1498605"/>
          <a:ext cx="2323684" cy="186422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Focus Group</a:t>
          </a:r>
          <a:r>
            <a:rPr lang="en-US" sz="2000" b="1" kern="1200" dirty="0">
              <a:solidFill>
                <a:schemeClr val="tx1"/>
              </a:solidFill>
            </a:rPr>
            <a:t> </a:t>
          </a:r>
          <a:r>
            <a:rPr lang="en-US" sz="1800" b="0" kern="1200" dirty="0">
              <a:solidFill>
                <a:schemeClr val="tx1"/>
              </a:solidFill>
            </a:rPr>
            <a:t>Perspectives Stories</a:t>
          </a:r>
        </a:p>
      </dsp:txBody>
      <dsp:txXfrm>
        <a:off x="2397695" y="1771614"/>
        <a:ext cx="1643092" cy="1318205"/>
      </dsp:txXfrm>
    </dsp:sp>
    <dsp:sp modelId="{392FA799-C893-46E5-9AED-1FD4A0D14D8B}">
      <dsp:nvSpPr>
        <dsp:cNvPr id="0" name=""/>
        <dsp:cNvSpPr/>
      </dsp:nvSpPr>
      <dsp:spPr>
        <a:xfrm>
          <a:off x="1143003" y="203196"/>
          <a:ext cx="1903557" cy="168804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Brain-</a:t>
          </a:r>
        </a:p>
        <a:p>
          <a:pPr marL="0" lvl="0" indent="0" algn="ctr" defTabSz="1066800">
            <a:lnSpc>
              <a:spcPct val="90000"/>
            </a:lnSpc>
            <a:spcBef>
              <a:spcPct val="0"/>
            </a:spcBef>
            <a:spcAft>
              <a:spcPct val="35000"/>
            </a:spcAft>
            <a:buNone/>
          </a:pPr>
          <a:r>
            <a:rPr lang="en-US" sz="2400" b="1" kern="1200" dirty="0">
              <a:solidFill>
                <a:schemeClr val="tx1"/>
              </a:solidFill>
            </a:rPr>
            <a:t>storming</a:t>
          </a:r>
        </a:p>
        <a:p>
          <a:pPr marL="0" lvl="0" indent="0" algn="ctr" defTabSz="1066800">
            <a:lnSpc>
              <a:spcPct val="90000"/>
            </a:lnSpc>
            <a:spcBef>
              <a:spcPct val="0"/>
            </a:spcBef>
            <a:spcAft>
              <a:spcPct val="35000"/>
            </a:spcAft>
            <a:buNone/>
          </a:pPr>
          <a:r>
            <a:rPr lang="en-US" sz="1600" kern="1200" dirty="0">
              <a:solidFill>
                <a:schemeClr val="tx1"/>
              </a:solidFill>
            </a:rPr>
            <a:t>Ideas</a:t>
          </a:r>
        </a:p>
      </dsp:txBody>
      <dsp:txXfrm>
        <a:off x="1421772" y="450404"/>
        <a:ext cx="1346019" cy="1193624"/>
      </dsp:txXfrm>
    </dsp:sp>
    <dsp:sp modelId="{2C6B79F0-6B64-4261-A2DF-6AD360ED82A2}">
      <dsp:nvSpPr>
        <dsp:cNvPr id="0" name=""/>
        <dsp:cNvSpPr/>
      </dsp:nvSpPr>
      <dsp:spPr>
        <a:xfrm>
          <a:off x="2971796" y="0"/>
          <a:ext cx="1965806" cy="184716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Data</a:t>
          </a:r>
        </a:p>
        <a:p>
          <a:pPr marL="0" lvl="0" indent="0" algn="ctr" defTabSz="1066800">
            <a:lnSpc>
              <a:spcPct val="90000"/>
            </a:lnSpc>
            <a:spcBef>
              <a:spcPct val="0"/>
            </a:spcBef>
            <a:spcAft>
              <a:spcPct val="35000"/>
            </a:spcAft>
            <a:buNone/>
          </a:pPr>
          <a:r>
            <a:rPr lang="en-US" sz="1600" kern="1200" dirty="0">
              <a:solidFill>
                <a:schemeClr val="tx1"/>
              </a:solidFill>
            </a:rPr>
            <a:t>Numbers</a:t>
          </a:r>
        </a:p>
        <a:p>
          <a:pPr marL="0" lvl="0" indent="0" algn="ctr" defTabSz="1066800">
            <a:lnSpc>
              <a:spcPct val="90000"/>
            </a:lnSpc>
            <a:spcBef>
              <a:spcPct val="0"/>
            </a:spcBef>
            <a:spcAft>
              <a:spcPct val="35000"/>
            </a:spcAft>
            <a:buNone/>
          </a:pPr>
          <a:r>
            <a:rPr lang="en-US" sz="1600" kern="1200" dirty="0">
              <a:solidFill>
                <a:schemeClr val="tx1"/>
              </a:solidFill>
            </a:rPr>
            <a:t>Facts</a:t>
          </a:r>
        </a:p>
      </dsp:txBody>
      <dsp:txXfrm>
        <a:off x="3259682" y="270511"/>
        <a:ext cx="1390034" cy="1306143"/>
      </dsp:txXfrm>
    </dsp:sp>
    <dsp:sp modelId="{757214B2-1FCB-437E-8DA8-170BE1ADC374}">
      <dsp:nvSpPr>
        <dsp:cNvPr id="0" name=""/>
        <dsp:cNvSpPr/>
      </dsp:nvSpPr>
      <dsp:spPr>
        <a:xfrm>
          <a:off x="685827" y="-95228"/>
          <a:ext cx="5029176" cy="367719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2C78-2C36-4843-A3F6-AD20AB4DAEF1}">
      <dsp:nvSpPr>
        <dsp:cNvPr id="0" name=""/>
        <dsp:cNvSpPr/>
      </dsp:nvSpPr>
      <dsp:spPr>
        <a:xfrm>
          <a:off x="23605" y="0"/>
          <a:ext cx="4307516" cy="4308475"/>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5BB7BD-6664-443E-9CA2-E3EE12A8B5F4}">
      <dsp:nvSpPr>
        <dsp:cNvPr id="0" name=""/>
        <dsp:cNvSpPr/>
      </dsp:nvSpPr>
      <dsp:spPr>
        <a:xfrm>
          <a:off x="4237939" y="863528"/>
          <a:ext cx="2772666" cy="256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solidFill>
            </a:rPr>
            <a:t>More Involvement</a:t>
          </a:r>
        </a:p>
        <a:p>
          <a:pPr marL="228600" lvl="1" indent="-228600" algn="l" defTabSz="977900">
            <a:lnSpc>
              <a:spcPct val="90000"/>
            </a:lnSpc>
            <a:spcBef>
              <a:spcPct val="0"/>
            </a:spcBef>
            <a:spcAft>
              <a:spcPct val="15000"/>
            </a:spcAft>
            <a:buChar char="•"/>
          </a:pPr>
          <a:r>
            <a:rPr lang="en-US" sz="2200" kern="1200" dirty="0">
              <a:solidFill>
                <a:schemeClr val="tx2"/>
              </a:solidFill>
            </a:rPr>
            <a:t>Better Relationships</a:t>
          </a:r>
        </a:p>
        <a:p>
          <a:pPr marL="228600" lvl="1" indent="-228600" algn="l" defTabSz="977900">
            <a:lnSpc>
              <a:spcPct val="90000"/>
            </a:lnSpc>
            <a:spcBef>
              <a:spcPct val="0"/>
            </a:spcBef>
            <a:spcAft>
              <a:spcPct val="15000"/>
            </a:spcAft>
            <a:buChar char="•"/>
          </a:pPr>
          <a:r>
            <a:rPr lang="en-US" sz="2200" kern="1200" dirty="0">
              <a:solidFill>
                <a:schemeClr val="tx2"/>
              </a:solidFill>
            </a:rPr>
            <a:t>Greater Commitment</a:t>
          </a:r>
        </a:p>
        <a:p>
          <a:pPr marL="228600" lvl="1" indent="-228600" algn="l" defTabSz="977900">
            <a:lnSpc>
              <a:spcPct val="90000"/>
            </a:lnSpc>
            <a:spcBef>
              <a:spcPct val="0"/>
            </a:spcBef>
            <a:spcAft>
              <a:spcPct val="15000"/>
            </a:spcAft>
            <a:buChar char="•"/>
          </a:pPr>
          <a:r>
            <a:rPr lang="en-US" sz="2200" kern="1200" dirty="0">
              <a:solidFill>
                <a:schemeClr val="tx2"/>
              </a:solidFill>
            </a:rPr>
            <a:t>Better Communication</a:t>
          </a:r>
        </a:p>
      </dsp:txBody>
      <dsp:txXfrm>
        <a:off x="4237939" y="863528"/>
        <a:ext cx="2772666" cy="2565476"/>
      </dsp:txXfrm>
    </dsp:sp>
    <dsp:sp modelId="{AB922E0B-3AB2-4BF2-845A-04F46358F85E}">
      <dsp:nvSpPr>
        <dsp:cNvPr id="0" name=""/>
        <dsp:cNvSpPr/>
      </dsp:nvSpPr>
      <dsp:spPr>
        <a:xfrm>
          <a:off x="974857" y="1559667"/>
          <a:ext cx="2403634" cy="12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2"/>
              </a:solidFill>
            </a:rPr>
            <a:t>Benefits</a:t>
          </a:r>
          <a:r>
            <a:rPr lang="en-US" sz="4900" kern="1200" dirty="0"/>
            <a:t> </a:t>
          </a:r>
        </a:p>
      </dsp:txBody>
      <dsp:txXfrm>
        <a:off x="974857" y="1559667"/>
        <a:ext cx="2403634" cy="12016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51406"/>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919288" y="557213"/>
            <a:ext cx="2843212" cy="21320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5510" y="2828727"/>
            <a:ext cx="6226054" cy="5715464"/>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575141"/>
            <a:ext cx="3066732" cy="451406"/>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4008339" y="8574723"/>
            <a:ext cx="3067155" cy="451864"/>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missionstatements.com/" TargetMode="External"/><Relationship Id="rId3" Type="http://schemas.openxmlformats.org/officeDocument/2006/relationships/hyperlink" Target="https://www.youtube.com/watch?v=Auf9pkuCc8k" TargetMode="External"/><Relationship Id="rId7" Type="http://schemas.openxmlformats.org/officeDocument/2006/relationships/hyperlink" Target="https://www.youtube.com/watch?v=XtyCt83JLN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onstrategyhq.com/resources/video-how-to-write-a-vision-statement/" TargetMode="External"/><Relationship Id="rId5" Type="http://schemas.openxmlformats.org/officeDocument/2006/relationships/hyperlink" Target="https://www.youtube.com/watch?v=ioY-YSOKBtY" TargetMode="External"/><Relationship Id="rId10" Type="http://schemas.openxmlformats.org/officeDocument/2006/relationships/hyperlink" Target="https://www2.ed.gov/about/offices/list/oese/oss/technicalassistance/easnlogicmodelstoolmonitoring.pdf" TargetMode="External"/><Relationship Id="rId4" Type="http://schemas.openxmlformats.org/officeDocument/2006/relationships/hyperlink" Target="https://www.youtube.com/watch?v=jNFBoBAAYuw" TargetMode="External"/><Relationship Id="rId9" Type="http://schemas.openxmlformats.org/officeDocument/2006/relationships/hyperlink" Target="https://www.youtube.com/watch?v=DzhJNiQ3vMM"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dpi.wi.gov/sped/topics/agreement" TargetMode="External"/><Relationship Id="rId3" Type="http://schemas.openxmlformats.org/officeDocument/2006/relationships/hyperlink" Target="https://www.youtube.com/watch?v=1-SvuFIQjK8" TargetMode="External"/><Relationship Id="rId7" Type="http://schemas.openxmlformats.org/officeDocument/2006/relationships/hyperlink" Target="http://servingongroups.org/leading-by-convenin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reately.com/blog/diagrams/how-to-write-an-action-plan/" TargetMode="External"/><Relationship Id="rId11" Type="http://schemas.openxmlformats.org/officeDocument/2006/relationships/hyperlink" Target="https://www.youtube.com/watch?v=6ZEYgEv7EL4" TargetMode="External"/><Relationship Id="rId5" Type="http://schemas.openxmlformats.org/officeDocument/2006/relationships/hyperlink" Target="https://www.youtube.com/watch?v=lwoVRVgKg-o" TargetMode="External"/><Relationship Id="rId10" Type="http://schemas.openxmlformats.org/officeDocument/2006/relationships/hyperlink" Target="http://www.robertsrules.com/" TargetMode="External"/><Relationship Id="rId4" Type="http://schemas.openxmlformats.org/officeDocument/2006/relationships/hyperlink" Target="https://dpi.wi.gov/sites/default/files/imce/sped/pdf/wpdmtools.pdf" TargetMode="External"/><Relationship Id="rId9" Type="http://schemas.openxmlformats.org/officeDocument/2006/relationships/hyperlink" Target="https://www.youtube.com/watch?v=-SYTkMv1J-E&amp;feature=youtu.b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7yBUBmciQBk&amp;t=7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1xs4I349cd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#38: </a:t>
            </a:r>
            <a:r>
              <a:rPr lang="en-US" dirty="0"/>
              <a:t> Welcome and Introduction</a:t>
            </a:r>
          </a:p>
          <a:p>
            <a:r>
              <a:rPr lang="en-US" dirty="0"/>
              <a:t>  </a:t>
            </a:r>
          </a:p>
          <a:p>
            <a:r>
              <a:rPr lang="en-US" b="1" dirty="0"/>
              <a:t>Procedural Directions:</a:t>
            </a:r>
            <a:endParaRPr lang="en-US" dirty="0"/>
          </a:p>
          <a:p>
            <a:pPr marL="223251" indent="-223251">
              <a:buFont typeface="+mj-lt"/>
              <a:buAutoNum type="arabicPeriod"/>
            </a:pPr>
            <a:r>
              <a:rPr lang="en-US" dirty="0"/>
              <a:t>Have a copy of the Guidebook and the Training manual with you.</a:t>
            </a:r>
          </a:p>
          <a:p>
            <a:pPr marL="223251" indent="-223251">
              <a:buFont typeface="+mj-lt"/>
              <a:buAutoNum type="arabicPeriod"/>
            </a:pPr>
            <a:r>
              <a:rPr lang="en-US" dirty="0"/>
              <a:t>Make sure everyone has the materials needed for the presentation.</a:t>
            </a:r>
          </a:p>
          <a:p>
            <a:pPr marL="223251" indent="-223251">
              <a:buFont typeface="+mj-lt"/>
              <a:buAutoNum type="arabicPeriod"/>
            </a:pPr>
            <a:r>
              <a:rPr lang="en-US" dirty="0"/>
              <a:t>Ask if everyone can hear you and see the slides.</a:t>
            </a:r>
          </a:p>
          <a:p>
            <a:pPr marL="223251" indent="-223251">
              <a:buFont typeface="+mj-lt"/>
              <a:buAutoNum type="arabicPeriod"/>
            </a:pPr>
            <a:r>
              <a:rPr lang="en-US" dirty="0"/>
              <a:t>Introduce yourself and give a brief background of your experience</a:t>
            </a:r>
            <a:r>
              <a:rPr lang="en-US" baseline="0" dirty="0"/>
              <a:t> (relevant to the group you are speaking to).</a:t>
            </a:r>
          </a:p>
          <a:p>
            <a:pPr marL="223251" indent="-223251">
              <a:buFont typeface="+mj-lt"/>
              <a:buAutoNum type="arabicPeriod"/>
            </a:pPr>
            <a:r>
              <a:rPr lang="en-US" baseline="0" dirty="0"/>
              <a:t>Address “housekeeping” such as restrooms, breaks, “parking lot”, group transitions, etc.</a:t>
            </a:r>
            <a:endParaRPr lang="en-US" dirty="0"/>
          </a:p>
          <a:p>
            <a:pPr defTabSz="920239">
              <a:defRPr/>
            </a:pPr>
            <a:endParaRPr lang="en-US" dirty="0"/>
          </a:p>
          <a:p>
            <a:pPr defTabSz="920239">
              <a:defRPr/>
            </a:pPr>
            <a:r>
              <a:rPr lang="en-US" b="1" dirty="0"/>
              <a:t>Presenter Notes:</a:t>
            </a:r>
          </a:p>
          <a:p>
            <a:pPr marL="167438" indent="-167438" defTabSz="920239">
              <a:buFont typeface="Arial" panose="020B0604020202020204" pitchFamily="34" charset="0"/>
              <a:buChar char="•"/>
              <a:defRPr/>
            </a:pPr>
            <a:r>
              <a:rPr lang="en-US" dirty="0"/>
              <a:t>Hello and welcome to this Serving on Groups that Make Decisions:  A Guide for Families training.  </a:t>
            </a:r>
          </a:p>
          <a:p>
            <a:pPr marL="167438" indent="-167438" defTabSz="920239">
              <a:buFont typeface="Arial" panose="020B0604020202020204" pitchFamily="34" charset="0"/>
              <a:buChar char="•"/>
              <a:defRPr/>
            </a:pPr>
            <a:r>
              <a:rPr lang="en-US" dirty="0"/>
              <a:t>My name is __</a:t>
            </a:r>
            <a:r>
              <a:rPr lang="en-US" u="sng" dirty="0"/>
              <a:t>insert name</a:t>
            </a:r>
            <a:r>
              <a:rPr lang="en-US" dirty="0"/>
              <a:t>___ and I am the ___</a:t>
            </a:r>
            <a:r>
              <a:rPr lang="en-US" u="sng" dirty="0"/>
              <a:t>insert </a:t>
            </a:r>
            <a:r>
              <a:rPr lang="en-US" u="sng" dirty="0" err="1"/>
              <a:t>position_</a:t>
            </a:r>
            <a:r>
              <a:rPr lang="en-US" u="none" dirty="0" err="1"/>
              <a:t>_</a:t>
            </a:r>
            <a:r>
              <a:rPr lang="en-US" dirty="0" err="1"/>
              <a:t>at</a:t>
            </a:r>
            <a:r>
              <a:rPr lang="en-US" dirty="0"/>
              <a:t> _</a:t>
            </a:r>
            <a:r>
              <a:rPr lang="en-US" u="sng" dirty="0"/>
              <a:t>insert location</a:t>
            </a:r>
            <a:r>
              <a:rPr lang="en-US" dirty="0"/>
              <a:t>__. </a:t>
            </a:r>
          </a:p>
          <a:p>
            <a:pPr marL="167438" indent="-167438" defTabSz="920239">
              <a:buFont typeface="Arial" panose="020B0604020202020204" pitchFamily="34" charset="0"/>
              <a:buChar char="•"/>
              <a:defRPr/>
            </a:pPr>
            <a:r>
              <a:rPr lang="en-US" dirty="0"/>
              <a:t>*Give a brief background of your experience</a:t>
            </a:r>
            <a:r>
              <a:rPr lang="en-US" baseline="0" dirty="0"/>
              <a:t> (relevant to the group you are speaking to)</a:t>
            </a:r>
            <a:r>
              <a:rPr lang="en-US" dirty="0"/>
              <a:t>. </a:t>
            </a:r>
          </a:p>
          <a:p>
            <a:r>
              <a:rPr lang="en-US" b="1" dirty="0"/>
              <a:t> </a:t>
            </a:r>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#47:  </a:t>
            </a:r>
            <a:r>
              <a:rPr lang="en-US" b="0" dirty="0"/>
              <a:t>Logic</a:t>
            </a:r>
            <a:r>
              <a:rPr lang="en-US" b="0" baseline="0" dirty="0"/>
              <a:t> Model Example</a:t>
            </a:r>
            <a:endParaRPr lang="en-US" dirty="0"/>
          </a:p>
          <a:p>
            <a:r>
              <a:rPr lang="en-US" dirty="0"/>
              <a:t> </a:t>
            </a:r>
          </a:p>
          <a:p>
            <a:r>
              <a:rPr lang="en-US" b="1" dirty="0"/>
              <a:t>Procedural Directions:</a:t>
            </a:r>
            <a:endParaRPr lang="en-US" dirty="0"/>
          </a:p>
          <a:p>
            <a:pPr marL="223251" indent="-223251">
              <a:buFont typeface="+mj-lt"/>
              <a:buAutoNum type="arabicPeriod"/>
            </a:pPr>
            <a:r>
              <a:rPr lang="en-US" dirty="0"/>
              <a:t>Explain the example of a</a:t>
            </a:r>
            <a:r>
              <a:rPr lang="en-US" baseline="0" dirty="0"/>
              <a:t> </a:t>
            </a:r>
            <a:r>
              <a:rPr lang="en-US" dirty="0"/>
              <a:t>logic model on the slide.</a:t>
            </a:r>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cs typeface="Arial" charset="0"/>
              </a:rPr>
              <a:t>Here is a simple example of a logic model.  It is for a family camping vacation.</a:t>
            </a:r>
          </a:p>
          <a:p>
            <a:pPr marL="613940" lvl="1" indent="-167438" defTabSz="893003">
              <a:buFont typeface="Arial" panose="020B0604020202020204" pitchFamily="34" charset="0"/>
              <a:buChar char="•"/>
              <a:defRPr/>
            </a:pPr>
            <a:r>
              <a:rPr lang="en-US" dirty="0">
                <a:solidFill>
                  <a:srgbClr val="000000"/>
                </a:solidFill>
                <a:cs typeface="Arial" charset="0"/>
              </a:rPr>
              <a:t>The orange items are the inputs.  For a family vacation, you will need family members, a budget, a car, and camping equipment.</a:t>
            </a:r>
          </a:p>
          <a:p>
            <a:pPr marL="613940" lvl="1" indent="-167438" defTabSz="893003">
              <a:buFont typeface="Arial" panose="020B0604020202020204" pitchFamily="34" charset="0"/>
              <a:buChar char="•"/>
              <a:defRPr/>
            </a:pPr>
            <a:r>
              <a:rPr lang="en-US" dirty="0">
                <a:solidFill>
                  <a:srgbClr val="000000"/>
                </a:solidFill>
                <a:cs typeface="Arial" charset="0"/>
              </a:rPr>
              <a:t>The green items are the outputs or what needs to be done.  You will need to drive to the state park, set up camp, and cook, play, talk, laugh, and hike.</a:t>
            </a:r>
          </a:p>
          <a:p>
            <a:pPr marL="613940" lvl="1" indent="-167438" defTabSz="893003">
              <a:buFont typeface="Arial" panose="020B0604020202020204" pitchFamily="34" charset="0"/>
              <a:buChar char="•"/>
              <a:defRPr/>
            </a:pPr>
            <a:r>
              <a:rPr lang="en-US" dirty="0">
                <a:solidFill>
                  <a:srgbClr val="000000"/>
                </a:solidFill>
                <a:cs typeface="Arial" charset="0"/>
              </a:rPr>
              <a:t>The hot pink item is the outcome of the family vacation.  It will be that family members learn about each other, the family has a good time, and the family bonds.</a:t>
            </a:r>
            <a:endParaRPr lang="en-US" dirty="0"/>
          </a:p>
          <a:p>
            <a:endParaRPr lang="en-US" dirty="0"/>
          </a:p>
          <a:p>
            <a:r>
              <a:rPr lang="en-US" b="1" dirty="0"/>
              <a:t>Activities  </a:t>
            </a:r>
            <a:endParaRPr lang="en-US" dirty="0"/>
          </a:p>
          <a:p>
            <a:pPr defTabSz="920239">
              <a:defRPr/>
            </a:pPr>
            <a:endParaRPr lang="en-US" u="sng" dirty="0">
              <a:solidFill>
                <a:srgbClr val="000000"/>
              </a:solidFill>
              <a:cs typeface="Arial" charset="0"/>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47</a:t>
            </a:fld>
            <a:endParaRPr lang="en-US"/>
          </a:p>
        </p:txBody>
      </p:sp>
    </p:spTree>
    <p:extLst>
      <p:ext uri="{BB962C8B-B14F-4D97-AF65-F5344CB8AC3E}">
        <p14:creationId xmlns:p14="http://schemas.microsoft.com/office/powerpoint/2010/main" val="171053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#48:  </a:t>
            </a:r>
            <a:r>
              <a:rPr lang="en-US" b="0" dirty="0"/>
              <a:t>Logic</a:t>
            </a:r>
            <a:r>
              <a:rPr lang="en-US" b="0" baseline="0" dirty="0"/>
              <a:t> Model Example</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Briefly</a:t>
            </a:r>
            <a:r>
              <a:rPr lang="en-US" baseline="0" dirty="0"/>
              <a:t> e</a:t>
            </a:r>
            <a:r>
              <a:rPr lang="en-US" dirty="0"/>
              <a:t>xplain the example of the logic model on slide.</a:t>
            </a:r>
          </a:p>
          <a:p>
            <a:endParaRPr lang="en-US" dirty="0"/>
          </a:p>
          <a:p>
            <a:r>
              <a:rPr lang="en-US" b="1" dirty="0"/>
              <a:t>Presenter Notes:</a:t>
            </a:r>
          </a:p>
          <a:p>
            <a:pPr marL="167438" indent="-167438">
              <a:buFont typeface="Arial" panose="020B0604020202020204" pitchFamily="34" charset="0"/>
              <a:buChar char="•"/>
            </a:pPr>
            <a:r>
              <a:rPr lang="en-US" dirty="0"/>
              <a:t>Here is another example of a logic model.  </a:t>
            </a:r>
          </a:p>
          <a:p>
            <a:pPr marL="167438" indent="-167438">
              <a:buFont typeface="Arial" panose="020B0604020202020204" pitchFamily="34" charset="0"/>
              <a:buChar char="•"/>
            </a:pPr>
            <a:r>
              <a:rPr lang="en-US" dirty="0"/>
              <a:t>It has the same</a:t>
            </a:r>
            <a:r>
              <a:rPr lang="en-US" baseline="0" dirty="0"/>
              <a:t> categories as the last one of inputs, outputs, and outcomes.  </a:t>
            </a:r>
          </a:p>
          <a:p>
            <a:pPr marL="167438" indent="-167438">
              <a:buFont typeface="Arial" panose="020B0604020202020204" pitchFamily="34" charset="0"/>
              <a:buChar char="•"/>
            </a:pPr>
            <a:r>
              <a:rPr lang="en-US" baseline="0" dirty="0"/>
              <a:t>There are other areas too.  What are they?  Why are they there?</a:t>
            </a:r>
            <a:r>
              <a:rPr lang="en-US" dirty="0"/>
              <a:t> </a:t>
            </a:r>
          </a:p>
          <a:p>
            <a:endParaRPr lang="en-US" dirty="0"/>
          </a:p>
          <a:p>
            <a:r>
              <a:rPr lang="en-US" b="1" dirty="0"/>
              <a:t>Activities  </a:t>
            </a:r>
            <a:endParaRPr lang="en-US" dirty="0"/>
          </a:p>
          <a:p>
            <a:r>
              <a:rPr lang="en-US" dirty="0"/>
              <a:t>Activity:  Logic Model </a:t>
            </a:r>
          </a:p>
        </p:txBody>
      </p:sp>
      <p:sp>
        <p:nvSpPr>
          <p:cNvPr id="4" name="Slide Number Placeholder 3"/>
          <p:cNvSpPr>
            <a:spLocks noGrp="1"/>
          </p:cNvSpPr>
          <p:nvPr>
            <p:ph type="sldNum" sz="quarter" idx="10"/>
          </p:nvPr>
        </p:nvSpPr>
        <p:spPr/>
        <p:txBody>
          <a:bodyPr/>
          <a:lstStyle/>
          <a:p>
            <a:fld id="{1D94A9CC-91BA-4D30-8CFB-B7A6E1279EEA}" type="slidenum">
              <a:rPr lang="en-US" smtClean="0"/>
              <a:t>48</a:t>
            </a:fld>
            <a:endParaRPr lang="en-US"/>
          </a:p>
        </p:txBody>
      </p:sp>
    </p:spTree>
    <p:extLst>
      <p:ext uri="{BB962C8B-B14F-4D97-AF65-F5344CB8AC3E}">
        <p14:creationId xmlns:p14="http://schemas.microsoft.com/office/powerpoint/2010/main" val="325253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#49:  </a:t>
            </a:r>
            <a:r>
              <a:rPr lang="en-US" b="0" dirty="0"/>
              <a:t>Collaboration</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a:t>
            </a:r>
            <a:r>
              <a:rPr lang="en-US" baseline="0" dirty="0"/>
              <a:t> information from presenter notes.</a:t>
            </a:r>
          </a:p>
          <a:p>
            <a:pPr marL="223251" indent="-223251">
              <a:buFont typeface="+mj-lt"/>
              <a:buAutoNum type="arabicPeriod"/>
            </a:pPr>
            <a:r>
              <a:rPr lang="en-US" dirty="0"/>
              <a:t>Describe methods/tools of collaboration.</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Collaboration is when members of a group voluntarily bring their knowledge and experiences together to work toward a common goal.  There are several ways to help encourage collaboration: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Agreed upon expectations which helps with cooperation and a positive working environment.</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On-going communication and networking.</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A neutral facilitator to help with group dynamics, especially if the members of the group have not worked together before.</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Meaningful activities for all members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And focused training and technical assistance.</a:t>
            </a:r>
            <a:r>
              <a:rPr lang="en-US" dirty="0"/>
              <a:t> </a:t>
            </a:r>
          </a:p>
          <a:p>
            <a:endParaRPr lang="en-US" dirty="0"/>
          </a:p>
          <a:p>
            <a:r>
              <a:rPr lang="en-US" b="1" dirty="0"/>
              <a:t>Activities  </a:t>
            </a:r>
            <a:endParaRPr lang="en-US" dirty="0"/>
          </a:p>
          <a:p>
            <a:pPr>
              <a:lnSpc>
                <a:spcPct val="115000"/>
              </a:lnSpc>
            </a:pPr>
            <a:endParaRPr lang="en-US" dirty="0">
              <a:solidFill>
                <a:srgbClr val="000000"/>
              </a:solidFill>
              <a:ea typeface="Times New Roman"/>
              <a:cs typeface="Calibri"/>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49</a:t>
            </a:fld>
            <a:endParaRPr lang="en-US"/>
          </a:p>
        </p:txBody>
      </p:sp>
    </p:spTree>
    <p:extLst>
      <p:ext uri="{BB962C8B-B14F-4D97-AF65-F5344CB8AC3E}">
        <p14:creationId xmlns:p14="http://schemas.microsoft.com/office/powerpoint/2010/main" val="2686842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#50:  </a:t>
            </a:r>
            <a:r>
              <a:rPr lang="en-US" dirty="0"/>
              <a:t>Collaboration</a:t>
            </a:r>
          </a:p>
          <a:p>
            <a:r>
              <a:rPr lang="en-US" dirty="0"/>
              <a:t>  </a:t>
            </a:r>
          </a:p>
          <a:p>
            <a:r>
              <a:rPr lang="en-US" b="1" dirty="0"/>
              <a:t>Procedural Directions:</a:t>
            </a:r>
            <a:endParaRPr lang="en-US" dirty="0"/>
          </a:p>
          <a:p>
            <a:pPr marL="228600" indent="-228600">
              <a:buFont typeface="+mj-lt"/>
              <a:buAutoNum type="arabicPeriod"/>
            </a:pPr>
            <a:r>
              <a:rPr lang="en-US" dirty="0"/>
              <a:t>Choral</a:t>
            </a:r>
            <a:r>
              <a:rPr lang="en-US" baseline="0" dirty="0"/>
              <a:t> read proverb on slide.</a:t>
            </a:r>
          </a:p>
          <a:p>
            <a:pPr marL="228600" indent="-228600">
              <a:buFont typeface="+mj-lt"/>
              <a:buAutoNum type="arabicPeriod"/>
            </a:pPr>
            <a:r>
              <a:rPr lang="en-US" baseline="0" dirty="0"/>
              <a:t>Ask suggested question.</a:t>
            </a:r>
          </a:p>
          <a:p>
            <a:pPr marL="228600" indent="-228600">
              <a:buFont typeface="+mj-lt"/>
              <a:buAutoNum type="arabicPeriod"/>
            </a:pPr>
            <a:r>
              <a:rPr lang="en-US" baseline="0" dirty="0"/>
              <a:t>Provide personal example of experience that illustrates the message in the proverb.</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t>Read together:</a:t>
            </a:r>
            <a:r>
              <a:rPr lang="en-US" baseline="0" dirty="0"/>
              <a:t> “If you want to go fast, go alone; if you want to go far, go together.” –African Proverb</a:t>
            </a:r>
            <a:endParaRPr lang="en-US" dirty="0"/>
          </a:p>
          <a:p>
            <a:pPr marL="0" indent="0" defTabSz="893003">
              <a:buFont typeface="Arial" panose="020B0604020202020204" pitchFamily="34" charset="0"/>
              <a:buNone/>
              <a:defRPr/>
            </a:pPr>
            <a:r>
              <a:rPr lang="en-US" dirty="0"/>
              <a:t> </a:t>
            </a:r>
          </a:p>
          <a:p>
            <a:r>
              <a:rPr lang="en-US" b="1" dirty="0"/>
              <a:t>Activities </a:t>
            </a:r>
          </a:p>
          <a:p>
            <a:r>
              <a:rPr lang="en-US" b="0" dirty="0"/>
              <a:t>Question: What</a:t>
            </a:r>
            <a:r>
              <a:rPr lang="en-US" b="0" baseline="0" dirty="0"/>
              <a:t> is an experience you’ve had that illustrates the message in this proverb?  </a:t>
            </a:r>
            <a:endParaRPr lang="en-US" b="0" dirty="0"/>
          </a:p>
        </p:txBody>
      </p:sp>
      <p:sp>
        <p:nvSpPr>
          <p:cNvPr id="4" name="Slide Number Placeholder 3"/>
          <p:cNvSpPr>
            <a:spLocks noGrp="1"/>
          </p:cNvSpPr>
          <p:nvPr>
            <p:ph type="sldNum" sz="quarter" idx="10"/>
          </p:nvPr>
        </p:nvSpPr>
        <p:spPr/>
        <p:txBody>
          <a:bodyPr/>
          <a:lstStyle/>
          <a:p>
            <a:fld id="{1D94A9CC-91BA-4D30-8CFB-B7A6E1279EEA}" type="slidenum">
              <a:rPr lang="en-US" smtClean="0"/>
              <a:t>50</a:t>
            </a:fld>
            <a:endParaRPr lang="en-US"/>
          </a:p>
        </p:txBody>
      </p:sp>
    </p:spTree>
    <p:extLst>
      <p:ext uri="{BB962C8B-B14F-4D97-AF65-F5344CB8AC3E}">
        <p14:creationId xmlns:p14="http://schemas.microsoft.com/office/powerpoint/2010/main" val="104938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#51:  </a:t>
            </a:r>
            <a:r>
              <a:rPr lang="en-US" dirty="0"/>
              <a:t>Collaboration</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Highlight benefits of collaboration. </a:t>
            </a:r>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When a collaborative process is used, the benefits a group sees includes: </a:t>
            </a:r>
          </a:p>
          <a:p>
            <a:pPr marL="613940" lvl="1" indent="-167438">
              <a:buFont typeface="Arial" panose="020B0604020202020204" pitchFamily="34" charset="0"/>
              <a:buChar char="•"/>
            </a:pPr>
            <a:r>
              <a:rPr lang="en-US" dirty="0">
                <a:solidFill>
                  <a:srgbClr val="000000"/>
                </a:solidFill>
                <a:ea typeface="Times New Roman"/>
                <a:cs typeface="Calibri"/>
              </a:rPr>
              <a:t>more involvement by its members</a:t>
            </a:r>
          </a:p>
          <a:p>
            <a:pPr marL="613940" lvl="1" indent="-167438">
              <a:buFont typeface="Arial" panose="020B0604020202020204" pitchFamily="34" charset="0"/>
              <a:buChar char="•"/>
            </a:pPr>
            <a:r>
              <a:rPr lang="en-US" dirty="0">
                <a:solidFill>
                  <a:srgbClr val="000000"/>
                </a:solidFill>
                <a:ea typeface="Times New Roman"/>
                <a:cs typeface="Calibri"/>
              </a:rPr>
              <a:t>better communication</a:t>
            </a:r>
          </a:p>
          <a:p>
            <a:pPr marL="613940" lvl="1" indent="-167438">
              <a:buFont typeface="Arial" panose="020B0604020202020204" pitchFamily="34" charset="0"/>
              <a:buChar char="•"/>
            </a:pPr>
            <a:r>
              <a:rPr lang="en-US" dirty="0">
                <a:solidFill>
                  <a:srgbClr val="000000"/>
                </a:solidFill>
                <a:ea typeface="Times New Roman"/>
                <a:cs typeface="Calibri"/>
              </a:rPr>
              <a:t>better relationships</a:t>
            </a:r>
          </a:p>
          <a:p>
            <a:pPr marL="613940" lvl="1" indent="-167438">
              <a:buFont typeface="Arial" panose="020B0604020202020204" pitchFamily="34" charset="0"/>
              <a:buChar char="•"/>
            </a:pPr>
            <a:r>
              <a:rPr lang="en-US" dirty="0">
                <a:solidFill>
                  <a:srgbClr val="000000"/>
                </a:solidFill>
                <a:ea typeface="Times New Roman"/>
                <a:cs typeface="Calibri"/>
              </a:rPr>
              <a:t>greater commitment </a:t>
            </a:r>
            <a:endParaRPr lang="en-US" dirty="0">
              <a:ea typeface="Times New Roman"/>
              <a:cs typeface="Times New Roman"/>
            </a:endParaRPr>
          </a:p>
          <a:p>
            <a:r>
              <a:rPr lang="en-US" dirty="0"/>
              <a:t> </a:t>
            </a:r>
          </a:p>
          <a:p>
            <a:r>
              <a:rPr lang="en-US" b="1" dirty="0"/>
              <a:t>Activities  </a:t>
            </a:r>
            <a:endParaRPr lang="en-US" dirty="0"/>
          </a:p>
          <a:p>
            <a:pPr>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51</a:t>
            </a:fld>
            <a:endParaRPr lang="en-US"/>
          </a:p>
        </p:txBody>
      </p:sp>
    </p:spTree>
    <p:extLst>
      <p:ext uri="{BB962C8B-B14F-4D97-AF65-F5344CB8AC3E}">
        <p14:creationId xmlns:p14="http://schemas.microsoft.com/office/powerpoint/2010/main" val="268684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#52:  </a:t>
            </a:r>
            <a:r>
              <a:rPr lang="en-US" b="0" dirty="0"/>
              <a:t>Evaluation</a:t>
            </a:r>
            <a:endParaRPr lang="en-US" dirty="0"/>
          </a:p>
          <a:p>
            <a:r>
              <a:rPr lang="en-US" dirty="0"/>
              <a:t>  </a:t>
            </a:r>
          </a:p>
          <a:p>
            <a:r>
              <a:rPr lang="en-US" b="1" dirty="0"/>
              <a:t>Procedural Directions:</a:t>
            </a:r>
            <a:endParaRPr lang="en-US" dirty="0"/>
          </a:p>
          <a:p>
            <a:pPr marL="223251" indent="-223251">
              <a:buFont typeface="+mj-lt"/>
              <a:buAutoNum type="arabicPeriod"/>
            </a:pPr>
            <a:r>
              <a:rPr lang="en-US" dirty="0"/>
              <a:t>Explain the difference between formative and summative evaluations. </a:t>
            </a:r>
          </a:p>
          <a:p>
            <a:pPr marL="223251" indent="-223251">
              <a:buFont typeface="+mj-lt"/>
              <a:buAutoNum type="arabicPeriod"/>
            </a:pPr>
            <a:r>
              <a:rPr lang="en-US" dirty="0"/>
              <a:t>Provide examples of each type of evaluation.</a:t>
            </a:r>
          </a:p>
          <a:p>
            <a:endParaRPr lang="en-US" dirty="0"/>
          </a:p>
          <a:p>
            <a:r>
              <a:rPr lang="en-US" b="1" dirty="0"/>
              <a:t>Presenter Notes:</a:t>
            </a:r>
          </a:p>
          <a:p>
            <a:pPr marL="167438" indent="-167438" fontAlgn="base">
              <a:buFont typeface="Arial" panose="020B0604020202020204" pitchFamily="34" charset="0"/>
              <a:buChar char="•"/>
            </a:pPr>
            <a:r>
              <a:rPr lang="en-US" dirty="0"/>
              <a:t>After a group has begun collaborating and working together for a while, the members will need to revisit their plan to see if it is resulting in what they had hoped for.  It may be necessary for the group to collect more information.  </a:t>
            </a:r>
          </a:p>
          <a:p>
            <a:pPr marL="167438" indent="-167438" fontAlgn="base">
              <a:buFont typeface="Arial" panose="020B0604020202020204" pitchFamily="34" charset="0"/>
              <a:buChar char="•"/>
            </a:pPr>
            <a:r>
              <a:rPr lang="en-US" dirty="0"/>
              <a:t>Evaluation is when the new information is compared to the information you already know.  </a:t>
            </a:r>
          </a:p>
          <a:p>
            <a:pPr marL="167438" indent="-167438" fontAlgn="base">
              <a:buFont typeface="Arial" panose="020B0604020202020204" pitchFamily="34" charset="0"/>
              <a:buChar char="•"/>
            </a:pPr>
            <a:r>
              <a:rPr lang="en-US" dirty="0"/>
              <a:t>There are two types of evaluation to discuss in the decision making process - formative and summative evaluations.  What is the difference?  </a:t>
            </a:r>
          </a:p>
          <a:p>
            <a:pPr marL="613940" lvl="1" indent="-167438" fontAlgn="base">
              <a:buFont typeface="Arial" panose="020B0604020202020204" pitchFamily="34" charset="0"/>
              <a:buChar char="•"/>
            </a:pPr>
            <a:r>
              <a:rPr lang="en-US" dirty="0"/>
              <a:t>A </a:t>
            </a:r>
            <a:r>
              <a:rPr lang="en-US" u="sng" dirty="0"/>
              <a:t>formative evaluation </a:t>
            </a:r>
            <a:r>
              <a:rPr lang="en-US" dirty="0"/>
              <a:t>is when the information is reviewed, usually in-house or with a small test group, during the plan so then the plan can be tweaked if needed.  It is also known</a:t>
            </a:r>
            <a:r>
              <a:rPr lang="en-US" baseline="0" dirty="0"/>
              <a:t> as to “monitor progress”.</a:t>
            </a:r>
            <a:r>
              <a:rPr lang="en-US" dirty="0"/>
              <a:t>  </a:t>
            </a:r>
          </a:p>
          <a:p>
            <a:pPr marL="613940" lvl="1" indent="-167438" fontAlgn="base">
              <a:buFont typeface="Arial" panose="020B0604020202020204" pitchFamily="34" charset="0"/>
              <a:buChar char="•"/>
            </a:pPr>
            <a:r>
              <a:rPr lang="en-US" dirty="0"/>
              <a:t>A </a:t>
            </a:r>
            <a:r>
              <a:rPr lang="en-US" u="sng" dirty="0"/>
              <a:t>summative evaluation </a:t>
            </a:r>
            <a:r>
              <a:rPr lang="en-US" dirty="0"/>
              <a:t>is done at the end of the plan to look at what has been accomplished.  It is also known</a:t>
            </a:r>
            <a:r>
              <a:rPr lang="en-US" baseline="0" dirty="0"/>
              <a:t> as “measure final results”.</a:t>
            </a:r>
            <a:r>
              <a:rPr lang="en-US" dirty="0"/>
              <a:t>  </a:t>
            </a:r>
          </a:p>
          <a:p>
            <a:pPr marL="167438" indent="-167438">
              <a:buFont typeface="Arial" panose="020B0604020202020204" pitchFamily="34" charset="0"/>
              <a:buChar char="•"/>
            </a:pPr>
            <a:r>
              <a:rPr lang="en-US" dirty="0"/>
              <a:t>Another way of looking at it is: "When the cook tastes the soup, that’s formative; when the guests taste the soup, that’s summative.” -quote by Robert Stakes.</a:t>
            </a:r>
            <a:endParaRPr lang="en-US" dirty="0">
              <a:solidFill>
                <a:srgbClr val="000000"/>
              </a:solidFill>
              <a:cs typeface="Arial" charset="0"/>
            </a:endParaRPr>
          </a:p>
          <a:p>
            <a:endParaRPr lang="en-US" dirty="0"/>
          </a:p>
          <a:p>
            <a:r>
              <a:rPr lang="en-US" b="1" dirty="0"/>
              <a:t>Activities  </a:t>
            </a:r>
            <a:endParaRPr lang="en-US" dirty="0"/>
          </a:p>
          <a:p>
            <a:pPr>
              <a:lnSpc>
                <a:spcPct val="115000"/>
              </a:lnSpc>
            </a:pPr>
            <a:endParaRPr lang="en-US" dirty="0">
              <a:solidFill>
                <a:srgbClr val="000000"/>
              </a:solidFill>
              <a:ea typeface="Times New Roman"/>
              <a:cs typeface="Calibri"/>
            </a:endParaRPr>
          </a:p>
          <a:p>
            <a:pPr>
              <a:lnSpc>
                <a:spcPct val="115000"/>
              </a:lnSpc>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52</a:t>
            </a:fld>
            <a:endParaRPr lang="en-US"/>
          </a:p>
        </p:txBody>
      </p:sp>
    </p:spTree>
    <p:extLst>
      <p:ext uri="{BB962C8B-B14F-4D97-AF65-F5344CB8AC3E}">
        <p14:creationId xmlns:p14="http://schemas.microsoft.com/office/powerpoint/2010/main" val="179904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510" y="2828727"/>
            <a:ext cx="6226054" cy="5788739"/>
          </a:xfrm>
        </p:spPr>
        <p:txBody>
          <a:bodyPr/>
          <a:lstStyle/>
          <a:p>
            <a:r>
              <a:rPr lang="en-US" b="1" dirty="0"/>
              <a:t>Slide #53:  </a:t>
            </a:r>
            <a:r>
              <a:rPr lang="en-US" b="0" dirty="0"/>
              <a:t>Process</a:t>
            </a:r>
            <a:r>
              <a:rPr lang="en-US" b="0" baseline="0" dirty="0"/>
              <a:t> for Reaching Agreement</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Share information from</a:t>
            </a:r>
            <a:r>
              <a:rPr lang="en-US" baseline="0" dirty="0"/>
              <a:t> the presenter notes.</a:t>
            </a:r>
            <a:endParaRPr lang="en-US" dirty="0"/>
          </a:p>
          <a:p>
            <a:pPr marL="223251" indent="-223251" defTabSz="893003">
              <a:buFont typeface="+mj-lt"/>
              <a:buAutoNum type="arabicPeriod"/>
              <a:defRPr/>
            </a:pPr>
            <a:r>
              <a:rPr lang="en-US" dirty="0"/>
              <a:t>Define Robert’s Rules of Order and the processes used in reaching consensus.</a:t>
            </a:r>
          </a:p>
          <a:p>
            <a:pPr marL="223251" indent="-223251" defTabSz="893003">
              <a:buFont typeface="+mj-lt"/>
              <a:buAutoNum type="arabicPeriod"/>
              <a:defRPr/>
            </a:pPr>
            <a:r>
              <a:rPr lang="en-US" dirty="0"/>
              <a:t>Lead</a:t>
            </a:r>
            <a:r>
              <a:rPr lang="en-US" baseline="0" dirty="0"/>
              <a:t> a review of terms and activity in activity/handout on Robert’s Rules of Order.</a:t>
            </a:r>
            <a:endParaRPr lang="en-US" dirty="0"/>
          </a:p>
          <a:p>
            <a:endParaRPr lang="en-US" dirty="0"/>
          </a:p>
          <a:p>
            <a:r>
              <a:rPr lang="en-US" b="1" dirty="0"/>
              <a:t>Presenter Notes:</a:t>
            </a:r>
          </a:p>
          <a:p>
            <a:pPr marL="167438" indent="-167438">
              <a:buFont typeface="Arial" panose="020B0604020202020204" pitchFamily="34" charset="0"/>
              <a:buChar char="•"/>
            </a:pPr>
            <a:r>
              <a:rPr lang="en-US" dirty="0">
                <a:solidFill>
                  <a:srgbClr val="000000"/>
                </a:solidFill>
                <a:ea typeface="Times New Roman"/>
                <a:cs typeface="Calibri"/>
              </a:rPr>
              <a:t>Sometimes one of the most difficult tasks for groups is reaching agreement on an issue.</a:t>
            </a:r>
          </a:p>
          <a:p>
            <a:pPr marL="167438" indent="-167438">
              <a:buFont typeface="Arial" panose="020B0604020202020204" pitchFamily="34" charset="0"/>
              <a:buChar char="•"/>
            </a:pPr>
            <a:r>
              <a:rPr lang="en-US" dirty="0">
                <a:solidFill>
                  <a:srgbClr val="000000"/>
                </a:solidFill>
                <a:ea typeface="Times New Roman"/>
                <a:cs typeface="Calibri"/>
              </a:rPr>
              <a:t>Parliamentary procedures may be used by groups to establish a process for managing discussions and reaching agreement.</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Voting is one way and the most formal way to reach agreement.  </a:t>
            </a:r>
          </a:p>
          <a:p>
            <a:pPr marL="167438" indent="-167438">
              <a:buFont typeface="Arial" panose="020B0604020202020204" pitchFamily="34" charset="0"/>
              <a:buChar char="•"/>
            </a:pPr>
            <a:r>
              <a:rPr lang="en-US" dirty="0">
                <a:solidFill>
                  <a:srgbClr val="000000"/>
                </a:solidFill>
                <a:ea typeface="Times New Roman"/>
                <a:cs typeface="Calibri"/>
              </a:rPr>
              <a:t>Using Robert’s Rules of Order is a tool that provides structure to the voting process. </a:t>
            </a:r>
          </a:p>
          <a:p>
            <a:pPr marL="167438" indent="-167438">
              <a:buFont typeface="Arial" panose="020B0604020202020204" pitchFamily="34" charset="0"/>
              <a:buChar char="•"/>
            </a:pPr>
            <a:r>
              <a:rPr lang="en-US" dirty="0">
                <a:solidFill>
                  <a:srgbClr val="000000"/>
                </a:solidFill>
                <a:ea typeface="Times New Roman"/>
                <a:cs typeface="Calibri"/>
              </a:rPr>
              <a:t>A majority of members must vote in favor for the motion to pass.  </a:t>
            </a:r>
          </a:p>
          <a:p>
            <a:pPr marL="167438" indent="-167438">
              <a:buFont typeface="Arial" panose="020B0604020202020204" pitchFamily="34" charset="0"/>
              <a:buChar char="•"/>
            </a:pPr>
            <a:r>
              <a:rPr lang="en-US" dirty="0">
                <a:solidFill>
                  <a:srgbClr val="000000"/>
                </a:solidFill>
                <a:ea typeface="Times New Roman"/>
                <a:cs typeface="Calibri"/>
              </a:rPr>
              <a:t>Meeting minutes typically document the decision-making process.</a:t>
            </a:r>
            <a:endParaRPr lang="en-US" dirty="0">
              <a:solidFill>
                <a:schemeClr val="tx1"/>
              </a:solidFill>
              <a:ea typeface="Times New Roman"/>
              <a:cs typeface="Times New Roman"/>
            </a:endParaRPr>
          </a:p>
          <a:p>
            <a:r>
              <a:rPr lang="en-US" dirty="0">
                <a:solidFill>
                  <a:srgbClr val="000000"/>
                </a:solidFill>
                <a:ea typeface="Times New Roman"/>
                <a:cs typeface="Calibri"/>
              </a:rPr>
              <a:t> </a:t>
            </a:r>
            <a:endParaRPr lang="en-US" dirty="0">
              <a:ea typeface="Times New Roman"/>
              <a:cs typeface="Times New Roman"/>
            </a:endParaRPr>
          </a:p>
          <a:p>
            <a:pPr marL="167438" indent="-167438">
              <a:buFont typeface="Arial" panose="020B0604020202020204" pitchFamily="34" charset="0"/>
              <a:buChar char="•"/>
            </a:pPr>
            <a:r>
              <a:rPr lang="en-US" dirty="0">
                <a:solidFill>
                  <a:srgbClr val="000000"/>
                </a:solidFill>
                <a:ea typeface="Times New Roman"/>
                <a:cs typeface="Calibri"/>
              </a:rPr>
              <a:t>Another way groups create agreement is through consensus.   </a:t>
            </a:r>
          </a:p>
          <a:p>
            <a:pPr marL="167438" indent="-167438">
              <a:buFont typeface="Arial" panose="020B0604020202020204" pitchFamily="34" charset="0"/>
              <a:buChar char="•"/>
            </a:pPr>
            <a:r>
              <a:rPr lang="en-US" dirty="0">
                <a:solidFill>
                  <a:srgbClr val="000000"/>
                </a:solidFill>
                <a:ea typeface="Times New Roman"/>
                <a:cs typeface="Calibri"/>
              </a:rPr>
              <a:t>Consensus is when the whole group comes to a mutual agreement.  </a:t>
            </a:r>
          </a:p>
          <a:p>
            <a:pPr marL="167438" indent="-167438">
              <a:buFont typeface="Arial" panose="020B0604020202020204" pitchFamily="34" charset="0"/>
              <a:buChar char="•"/>
            </a:pPr>
            <a:r>
              <a:rPr lang="en-US" dirty="0">
                <a:solidFill>
                  <a:srgbClr val="000000"/>
                </a:solidFill>
                <a:ea typeface="Times New Roman"/>
                <a:cs typeface="Calibri"/>
              </a:rPr>
              <a:t>It is true compromise and can be a complicated, lengthy, yet rewarding process.  </a:t>
            </a:r>
          </a:p>
          <a:p>
            <a:pPr marL="167438" indent="-167438">
              <a:buFont typeface="Arial" panose="020B0604020202020204" pitchFamily="34" charset="0"/>
              <a:buChar char="•"/>
            </a:pPr>
            <a:r>
              <a:rPr lang="en-US" dirty="0">
                <a:solidFill>
                  <a:srgbClr val="000000"/>
                </a:solidFill>
                <a:ea typeface="Times New Roman"/>
                <a:cs typeface="Calibri"/>
              </a:rPr>
              <a:t>Consensus does not necessarily mean that everyone has gotten exactly the outcome they were desiring, but instead that an outcome was reached which is acceptable to everyone.  </a:t>
            </a:r>
          </a:p>
          <a:p>
            <a:pPr marL="167438" indent="-167438">
              <a:buFont typeface="Arial" panose="020B0604020202020204" pitchFamily="34" charset="0"/>
              <a:buChar char="•"/>
            </a:pPr>
            <a:r>
              <a:rPr lang="en-US" dirty="0">
                <a:solidFill>
                  <a:srgbClr val="000000"/>
                </a:solidFill>
                <a:ea typeface="Times New Roman"/>
                <a:cs typeface="Calibri"/>
              </a:rPr>
              <a:t>Consensus does have one advantage.  </a:t>
            </a:r>
          </a:p>
          <a:p>
            <a:pPr marL="167438" indent="-167438">
              <a:buFont typeface="Arial" panose="020B0604020202020204" pitchFamily="34" charset="0"/>
              <a:buChar char="•"/>
            </a:pPr>
            <a:r>
              <a:rPr lang="en-US" dirty="0">
                <a:solidFill>
                  <a:srgbClr val="000000"/>
                </a:solidFill>
                <a:ea typeface="Times New Roman"/>
                <a:cs typeface="Calibri"/>
              </a:rPr>
              <a:t>It has the potential to strengthen group relationships.  In true consensus, the key is compromise.  It involves combining proposals to achieve a better overall position that has more support.</a:t>
            </a:r>
          </a:p>
          <a:p>
            <a:r>
              <a:rPr lang="en-US" dirty="0"/>
              <a:t> </a:t>
            </a:r>
          </a:p>
          <a:p>
            <a:r>
              <a:rPr lang="en-US" b="1" dirty="0"/>
              <a:t>Activities  </a:t>
            </a:r>
            <a:endParaRPr lang="en-US" dirty="0"/>
          </a:p>
          <a:p>
            <a:r>
              <a:rPr lang="en-US" dirty="0"/>
              <a:t>Activity/Handout:</a:t>
            </a:r>
            <a:r>
              <a:rPr lang="en-US" baseline="0" dirty="0"/>
              <a:t> </a:t>
            </a:r>
            <a:r>
              <a:rPr lang="en-US" dirty="0"/>
              <a:t>Robert’s Rules of Order</a:t>
            </a:r>
          </a:p>
          <a:p>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53</a:t>
            </a:fld>
            <a:endParaRPr lang="en-US"/>
          </a:p>
        </p:txBody>
      </p:sp>
    </p:spTree>
    <p:extLst>
      <p:ext uri="{BB962C8B-B14F-4D97-AF65-F5344CB8AC3E}">
        <p14:creationId xmlns:p14="http://schemas.microsoft.com/office/powerpoint/2010/main" val="125043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#54:  </a:t>
            </a:r>
            <a:r>
              <a:rPr lang="en-US" dirty="0"/>
              <a:t>Tips to Help be Effective</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 and slide.</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solidFill>
                  <a:srgbClr val="000000"/>
                </a:solidFill>
                <a:ea typeface="Times New Roman"/>
                <a:cs typeface="Calibri"/>
              </a:rPr>
              <a:t>Even if the group has not found a process, you can!  </a:t>
            </a:r>
          </a:p>
          <a:p>
            <a:pPr marL="167438" indent="-167438" defTabSz="893003">
              <a:buFont typeface="Arial" panose="020B0604020202020204" pitchFamily="34" charset="0"/>
              <a:buChar char="•"/>
              <a:defRPr/>
            </a:pPr>
            <a:r>
              <a:rPr lang="en-US" dirty="0">
                <a:solidFill>
                  <a:srgbClr val="000000"/>
                </a:solidFill>
                <a:ea typeface="Times New Roman"/>
                <a:cs typeface="Calibri"/>
              </a:rPr>
              <a:t>All good processes are really just a plan for staying organized, taking action, and planning for the next steps.  </a:t>
            </a:r>
          </a:p>
          <a:p>
            <a:pPr marL="167438" indent="-167438" defTabSz="893003">
              <a:buFont typeface="Arial" panose="020B0604020202020204" pitchFamily="34" charset="0"/>
              <a:buChar char="•"/>
              <a:defRPr/>
            </a:pPr>
            <a:r>
              <a:rPr lang="en-US" dirty="0">
                <a:solidFill>
                  <a:srgbClr val="000000"/>
                </a:solidFill>
                <a:ea typeface="Times New Roman"/>
                <a:cs typeface="Calibri"/>
              </a:rPr>
              <a:t>Here are tips that may help you personally be effective. </a:t>
            </a:r>
            <a:r>
              <a:rPr lang="en-US" i="1" dirty="0">
                <a:solidFill>
                  <a:srgbClr val="000000"/>
                </a:solidFill>
                <a:ea typeface="Times New Roman"/>
                <a:cs typeface="Calibri"/>
              </a:rPr>
              <a:t>&lt;read slide&gt;</a:t>
            </a:r>
            <a:endParaRPr lang="en-US" i="1" dirty="0">
              <a:ea typeface="Times New Roman"/>
              <a:cs typeface="Times New Roman"/>
            </a:endParaRPr>
          </a:p>
          <a:p>
            <a:r>
              <a:rPr lang="en-US" dirty="0"/>
              <a:t> </a:t>
            </a:r>
          </a:p>
          <a:p>
            <a:r>
              <a:rPr lang="en-US" b="1" dirty="0"/>
              <a:t>Activities  </a:t>
            </a:r>
            <a:endParaRPr lang="en-US" dirty="0"/>
          </a:p>
          <a:p>
            <a:pPr defTabSz="920239">
              <a:defRPr/>
            </a:pPr>
            <a:endParaRPr lang="en-US" dirty="0">
              <a:solidFill>
                <a:srgbClr val="000000"/>
              </a:solidFill>
              <a:ea typeface="Times New Roman"/>
              <a:cs typeface="Calibri"/>
            </a:endParaRP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54</a:t>
            </a:fld>
            <a:endParaRPr lang="en-US"/>
          </a:p>
        </p:txBody>
      </p:sp>
    </p:spTree>
    <p:extLst>
      <p:ext uri="{BB962C8B-B14F-4D97-AF65-F5344CB8AC3E}">
        <p14:creationId xmlns:p14="http://schemas.microsoft.com/office/powerpoint/2010/main" val="192287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#55:  </a:t>
            </a:r>
            <a:r>
              <a:rPr lang="en-US" dirty="0"/>
              <a:t>Section 3</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buFont typeface="Arial" panose="020B0604020202020204" pitchFamily="34" charset="0"/>
              <a:buChar char="•"/>
            </a:pPr>
            <a:r>
              <a:rPr lang="en-US" sz="2000" b="1" dirty="0"/>
              <a:t>Conducting a Focus Group </a:t>
            </a:r>
            <a:r>
              <a:rPr lang="en-US" sz="2000" dirty="0"/>
              <a:t>(video 5:36) </a:t>
            </a:r>
            <a:r>
              <a:rPr lang="en-US" sz="2000" dirty="0">
                <a:solidFill>
                  <a:srgbClr val="3333FF"/>
                </a:solidFill>
                <a:hlinkClick r:id="rId3">
                  <a:extLst>
                    <a:ext uri="{A12FA001-AC4F-418D-AE19-62706E023703}">
                      <ahyp:hlinkClr xmlns:ahyp="http://schemas.microsoft.com/office/drawing/2018/hyperlinkcolor" val="tx"/>
                    </a:ext>
                  </a:extLst>
                </a:hlinkClick>
              </a:rPr>
              <a:t>https://www.youtube.com/watch?v=Auf9pkuCc8k</a:t>
            </a:r>
            <a:endParaRPr lang="en-US" sz="2000" dirty="0">
              <a:solidFill>
                <a:srgbClr val="3333FF"/>
              </a:solidFill>
            </a:endParaRPr>
          </a:p>
          <a:p>
            <a:pPr marL="393192" indent="-342900">
              <a:lnSpc>
                <a:spcPct val="120000"/>
              </a:lnSpc>
              <a:buFont typeface="Arial" panose="020B0604020202020204" pitchFamily="34" charset="0"/>
              <a:buChar char="•"/>
            </a:pPr>
            <a:r>
              <a:rPr lang="en-US" sz="2000" b="1" dirty="0"/>
              <a:t>3 Brainstorming Techniques that Work </a:t>
            </a:r>
            <a:r>
              <a:rPr lang="en-US" sz="2000" dirty="0"/>
              <a:t>(video 3:12)</a:t>
            </a:r>
            <a:r>
              <a:rPr lang="en-US" sz="2000" b="1" dirty="0"/>
              <a:t> </a:t>
            </a:r>
            <a:r>
              <a:rPr lang="en-US" sz="2000" dirty="0">
                <a:solidFill>
                  <a:srgbClr val="3333FF"/>
                </a:solidFill>
                <a:hlinkClick r:id="rId4">
                  <a:extLst>
                    <a:ext uri="{A12FA001-AC4F-418D-AE19-62706E023703}">
                      <ahyp:hlinkClr xmlns:ahyp="http://schemas.microsoft.com/office/drawing/2018/hyperlinkcolor" val="tx"/>
                    </a:ext>
                  </a:extLst>
                </a:hlinkClick>
              </a:rPr>
              <a:t>https://www.youtube.com/watch?v=jNFBoBAAYuw</a:t>
            </a:r>
            <a:endParaRPr lang="en-US" sz="2000" dirty="0">
              <a:solidFill>
                <a:srgbClr val="3333FF"/>
              </a:solidFill>
            </a:endParaRPr>
          </a:p>
          <a:p>
            <a:pPr marL="393192" indent="-342900">
              <a:lnSpc>
                <a:spcPct val="120000"/>
              </a:lnSpc>
              <a:buFont typeface="Arial" panose="020B0604020202020204" pitchFamily="34" charset="0"/>
              <a:buChar char="•"/>
            </a:pPr>
            <a:r>
              <a:rPr lang="en-US" sz="2000" b="1" dirty="0"/>
              <a:t>How to Write a Vision Statement </a:t>
            </a:r>
            <a:r>
              <a:rPr lang="en-US" sz="2000" dirty="0"/>
              <a:t>(video 5:35) </a:t>
            </a:r>
            <a:r>
              <a:rPr lang="en-US" sz="2000" dirty="0">
                <a:solidFill>
                  <a:srgbClr val="3333FF"/>
                </a:solidFill>
                <a:hlinkClick r:id="rId5">
                  <a:extLst>
                    <a:ext uri="{A12FA001-AC4F-418D-AE19-62706E023703}">
                      <ahyp:hlinkClr xmlns:ahyp="http://schemas.microsoft.com/office/drawing/2018/hyperlinkcolor" val="tx"/>
                    </a:ext>
                  </a:extLst>
                </a:hlinkClick>
              </a:rPr>
              <a:t>https://www.youtube.com/watch?v=ioY-YSOKBtY</a:t>
            </a:r>
            <a:endParaRPr lang="en-US" sz="2000" dirty="0">
              <a:solidFill>
                <a:srgbClr val="3333FF"/>
              </a:solidFill>
            </a:endParaRPr>
          </a:p>
          <a:p>
            <a:pPr marL="393192" indent="-342900">
              <a:lnSpc>
                <a:spcPct val="120000"/>
              </a:lnSpc>
              <a:buFont typeface="Arial" panose="020B0604020202020204" pitchFamily="34" charset="0"/>
              <a:buChar char="•"/>
            </a:pPr>
            <a:r>
              <a:rPr lang="en-US" sz="2000" b="1" dirty="0"/>
              <a:t>Visioning: Free Guide to Create a Clear Vision </a:t>
            </a:r>
            <a:r>
              <a:rPr lang="en-US" sz="2000" dirty="0">
                <a:solidFill>
                  <a:srgbClr val="3333FF"/>
                </a:solidFill>
                <a:hlinkClick r:id="rId6">
                  <a:extLst>
                    <a:ext uri="{A12FA001-AC4F-418D-AE19-62706E023703}">
                      <ahyp:hlinkClr xmlns:ahyp="http://schemas.microsoft.com/office/drawing/2018/hyperlinkcolor" val="tx"/>
                    </a:ext>
                  </a:extLst>
                </a:hlinkClick>
              </a:rPr>
              <a:t>https://onstrategyhq.com/resources/video-how-to-write-a-vision-statement/</a:t>
            </a:r>
            <a:endParaRPr lang="en-US" sz="2000" dirty="0">
              <a:solidFill>
                <a:srgbClr val="3333FF"/>
              </a:solidFill>
            </a:endParaRPr>
          </a:p>
          <a:p>
            <a:pPr marL="393192" indent="-342900">
              <a:lnSpc>
                <a:spcPct val="120000"/>
              </a:lnSpc>
              <a:buFont typeface="Arial" panose="020B0604020202020204" pitchFamily="34" charset="0"/>
              <a:buChar char="•"/>
            </a:pPr>
            <a:r>
              <a:rPr lang="en-US" sz="2000" b="1" dirty="0"/>
              <a:t>How to Write a Mission Statement </a:t>
            </a:r>
            <a:r>
              <a:rPr lang="en-US" sz="2000" dirty="0"/>
              <a:t>(video 4:04) </a:t>
            </a:r>
            <a:r>
              <a:rPr lang="en-US" sz="2000" dirty="0">
                <a:solidFill>
                  <a:srgbClr val="3333FF"/>
                </a:solidFill>
                <a:hlinkClick r:id="rId7">
                  <a:extLst>
                    <a:ext uri="{A12FA001-AC4F-418D-AE19-62706E023703}">
                      <ahyp:hlinkClr xmlns:ahyp="http://schemas.microsoft.com/office/drawing/2018/hyperlinkcolor" val="tx"/>
                    </a:ext>
                  </a:extLst>
                </a:hlinkClick>
              </a:rPr>
              <a:t>https://www.youtube.com/watch?v=XtyCt83JLNY</a:t>
            </a:r>
            <a:endParaRPr lang="en-US" sz="2000" dirty="0">
              <a:solidFill>
                <a:srgbClr val="3333FF"/>
              </a:solidFill>
            </a:endParaRPr>
          </a:p>
          <a:p>
            <a:pPr marL="393192" indent="-342900">
              <a:lnSpc>
                <a:spcPct val="120000"/>
              </a:lnSpc>
              <a:buFont typeface="Arial" panose="020B0604020202020204" pitchFamily="34" charset="0"/>
              <a:buChar char="•"/>
            </a:pPr>
            <a:r>
              <a:rPr lang="en-US" sz="2000" b="1" dirty="0"/>
              <a:t>Mission Statements </a:t>
            </a:r>
            <a:r>
              <a:rPr lang="en-US" sz="2000" u="sng" dirty="0">
                <a:solidFill>
                  <a:srgbClr val="3333FF"/>
                </a:solidFill>
                <a:hlinkClick r:id="rId8">
                  <a:extLst>
                    <a:ext uri="{A12FA001-AC4F-418D-AE19-62706E023703}">
                      <ahyp:hlinkClr xmlns:ahyp="http://schemas.microsoft.com/office/drawing/2018/hyperlinkcolor" val="tx"/>
                    </a:ext>
                  </a:extLst>
                </a:hlinkClick>
              </a:rPr>
              <a:t>http://www.missionstatements.com/</a:t>
            </a:r>
            <a:endParaRPr lang="en-US" sz="2000" u="sng" dirty="0">
              <a:solidFill>
                <a:srgbClr val="3333FF"/>
              </a:solidFill>
            </a:endParaRPr>
          </a:p>
          <a:p>
            <a:pPr marL="393192" indent="-342900">
              <a:lnSpc>
                <a:spcPct val="120000"/>
              </a:lnSpc>
              <a:buFont typeface="Arial" panose="020B0604020202020204" pitchFamily="34" charset="0"/>
              <a:buChar char="•"/>
            </a:pPr>
            <a:r>
              <a:rPr lang="en-US" sz="2000" b="1" dirty="0">
                <a:cs typeface="Calibri" panose="020F0502020204030204" pitchFamily="34" charset="0"/>
              </a:rPr>
              <a:t>Difference Between Mission &amp; Vision Statement </a:t>
            </a:r>
            <a:r>
              <a:rPr lang="en-US" sz="2000" dirty="0">
                <a:cs typeface="Calibri" panose="020F0502020204030204" pitchFamily="34" charset="0"/>
              </a:rPr>
              <a:t>(video 5:14) </a:t>
            </a:r>
            <a:r>
              <a:rPr lang="en-US" sz="2000" dirty="0">
                <a:solidFill>
                  <a:srgbClr val="3333FF"/>
                </a:solidFill>
                <a:cs typeface="Calibri" panose="020F0502020204030204" pitchFamily="34" charset="0"/>
                <a:hlinkClick r:id="rId9">
                  <a:extLst>
                    <a:ext uri="{A12FA001-AC4F-418D-AE19-62706E023703}">
                      <ahyp:hlinkClr xmlns:ahyp="http://schemas.microsoft.com/office/drawing/2018/hyperlinkcolor" val="tx"/>
                    </a:ext>
                  </a:extLst>
                </a:hlinkClick>
              </a:rPr>
              <a:t>https://www.youtube.com/watch?v=DzhJNiQ3vMM</a:t>
            </a:r>
            <a:endParaRPr lang="en-US" sz="2000" dirty="0">
              <a:solidFill>
                <a:srgbClr val="3333FF"/>
              </a:solidFill>
              <a:cs typeface="Calibri" panose="020F0502020204030204" pitchFamily="34" charset="0"/>
            </a:endParaRPr>
          </a:p>
          <a:p>
            <a:pPr marL="393192" indent="-342900">
              <a:lnSpc>
                <a:spcPct val="120000"/>
              </a:lnSpc>
              <a:buFont typeface="Arial" panose="020B0604020202020204" pitchFamily="34" charset="0"/>
              <a:buChar char="•"/>
            </a:pPr>
            <a:r>
              <a:rPr lang="en-US" sz="2000" b="1" dirty="0"/>
              <a:t>Logic Models: Tool for Effective Program Planning, Evaluation, &amp; Monitoring </a:t>
            </a:r>
            <a:r>
              <a:rPr lang="en-US" sz="2000" dirty="0">
                <a:solidFill>
                  <a:srgbClr val="3333FF"/>
                </a:solidFill>
                <a:hlinkClick r:id="rId10">
                  <a:extLst>
                    <a:ext uri="{A12FA001-AC4F-418D-AE19-62706E023703}">
                      <ahyp:hlinkClr xmlns:ahyp="http://schemas.microsoft.com/office/drawing/2018/hyperlinkcolor" val="tx"/>
                    </a:ext>
                  </a:extLst>
                </a:hlinkClick>
              </a:rPr>
              <a:t>https://www2.ed.gov/about/offices/list/oese/oss/technicalassistance/easnlogicmodelstoolmonitoring.pdf</a:t>
            </a:r>
            <a:r>
              <a:rPr lang="en-US" sz="2000" dirty="0">
                <a:solidFill>
                  <a:srgbClr val="3333FF"/>
                </a:solidFill>
              </a:rPr>
              <a:t> </a:t>
            </a:r>
          </a:p>
          <a:p>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55</a:t>
            </a:fld>
            <a:endParaRPr lang="en-US"/>
          </a:p>
        </p:txBody>
      </p:sp>
    </p:spTree>
    <p:extLst>
      <p:ext uri="{BB962C8B-B14F-4D97-AF65-F5344CB8AC3E}">
        <p14:creationId xmlns:p14="http://schemas.microsoft.com/office/powerpoint/2010/main" val="1759961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#55:  </a:t>
            </a:r>
            <a:r>
              <a:rPr lang="en-US" dirty="0"/>
              <a:t>Section 3</a:t>
            </a:r>
            <a:r>
              <a:rPr lang="en-US" baseline="0" dirty="0"/>
              <a:t> Resources</a:t>
            </a:r>
            <a:endParaRPr lang="en-US" dirty="0"/>
          </a:p>
          <a:p>
            <a:r>
              <a:rPr lang="en-US" dirty="0"/>
              <a:t>   </a:t>
            </a:r>
          </a:p>
          <a:p>
            <a:r>
              <a:rPr lang="en-US" b="1" dirty="0"/>
              <a:t>Procedural Directions:</a:t>
            </a:r>
            <a:endParaRPr lang="en-US" dirty="0"/>
          </a:p>
          <a:p>
            <a:pPr marL="223251" indent="-223251" defTabSz="893003">
              <a:buFont typeface="+mj-lt"/>
              <a:buAutoNum type="arabicPeriod"/>
              <a:defRPr/>
            </a:pPr>
            <a:r>
              <a:rPr lang="en-US" dirty="0"/>
              <a:t>Highlight 1 or 2 online</a:t>
            </a:r>
            <a:r>
              <a:rPr lang="en-US" baseline="0" dirty="0"/>
              <a:t> resources</a:t>
            </a:r>
            <a:r>
              <a:rPr lang="en-US" dirty="0"/>
              <a:t> listed on the slide.</a:t>
            </a:r>
          </a:p>
          <a:p>
            <a:pPr marL="223251" indent="-223251" defTabSz="893003">
              <a:buFont typeface="+mj-lt"/>
              <a:buAutoNum type="arabicPeriod"/>
              <a:defRPr/>
            </a:pPr>
            <a:r>
              <a:rPr lang="en-US" dirty="0"/>
              <a:t>Have one or two web links accessible and ready to show.  </a:t>
            </a:r>
          </a:p>
          <a:p>
            <a:endParaRPr lang="en-US" dirty="0"/>
          </a:p>
          <a:p>
            <a:r>
              <a:rPr lang="en-US" b="1" dirty="0"/>
              <a:t>Presenter Notes:</a:t>
            </a:r>
          </a:p>
          <a:p>
            <a:pPr marL="393192" indent="-342900">
              <a:lnSpc>
                <a:spcPct val="120000"/>
              </a:lnSpc>
              <a:buFont typeface="Arial" panose="020B0604020202020204" pitchFamily="34" charset="0"/>
              <a:buChar char="•"/>
            </a:pPr>
            <a:r>
              <a:rPr lang="en-US" sz="1200" b="1" dirty="0"/>
              <a:t>S.M.A.R.T. Goals </a:t>
            </a:r>
            <a:r>
              <a:rPr lang="en-US" sz="1200" dirty="0"/>
              <a:t>(video 3:57) </a:t>
            </a:r>
            <a:r>
              <a:rPr lang="en-US" sz="1200" dirty="0">
                <a:solidFill>
                  <a:srgbClr val="3333FF"/>
                </a:solidFill>
                <a:hlinkClick r:id="rId3">
                  <a:extLst>
                    <a:ext uri="{A12FA001-AC4F-418D-AE19-62706E023703}">
                      <ahyp:hlinkClr xmlns:ahyp="http://schemas.microsoft.com/office/drawing/2018/hyperlinkcolor" val="tx"/>
                    </a:ext>
                  </a:extLst>
                </a:hlinkClick>
              </a:rPr>
              <a:t>https://www.youtube.com/watch?v=1-SvuFIQjK8</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WI Personnel Development Model </a:t>
            </a:r>
            <a:r>
              <a:rPr lang="en-US" sz="1200" dirty="0">
                <a:solidFill>
                  <a:srgbClr val="3333FF"/>
                </a:solidFill>
                <a:hlinkClick r:id="rId4">
                  <a:extLst>
                    <a:ext uri="{A12FA001-AC4F-418D-AE19-62706E023703}">
                      <ahyp:hlinkClr xmlns:ahyp="http://schemas.microsoft.com/office/drawing/2018/hyperlinkcolor" val="tx"/>
                    </a:ext>
                  </a:extLst>
                </a:hlinkClick>
              </a:rPr>
              <a:t>https://dpi.wi.gov/sites/default/files/imce/sped/pdf/wpdmtools.pdf</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How to Make an Action Plan </a:t>
            </a:r>
            <a:r>
              <a:rPr lang="en-US" sz="1200" dirty="0"/>
              <a:t>(video 3:12) </a:t>
            </a:r>
            <a:r>
              <a:rPr lang="en-US" sz="1200" dirty="0">
                <a:solidFill>
                  <a:srgbClr val="3333FF"/>
                </a:solidFill>
                <a:hlinkClick r:id="rId5">
                  <a:extLst>
                    <a:ext uri="{A12FA001-AC4F-418D-AE19-62706E023703}">
                      <ahyp:hlinkClr xmlns:ahyp="http://schemas.microsoft.com/office/drawing/2018/hyperlinkcolor" val="tx"/>
                    </a:ext>
                  </a:extLst>
                </a:hlinkClick>
              </a:rPr>
              <a:t>https://www.youtube.com/watch?v=lwoVRVgKg-o</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The Easy Guide to Developing an Action Plan </a:t>
            </a:r>
            <a:r>
              <a:rPr lang="en-US" sz="1200" dirty="0">
                <a:solidFill>
                  <a:srgbClr val="3333FF"/>
                </a:solidFill>
                <a:hlinkClick r:id="rId6">
                  <a:extLst>
                    <a:ext uri="{A12FA001-AC4F-418D-AE19-62706E023703}">
                      <ahyp:hlinkClr xmlns:ahyp="http://schemas.microsoft.com/office/drawing/2018/hyperlinkcolor" val="tx"/>
                    </a:ext>
                  </a:extLst>
                </a:hlinkClick>
              </a:rPr>
              <a:t>https://creately.com/blog/diagrams/how-to-write-an-action-plan/</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Leading by Convening </a:t>
            </a:r>
            <a:r>
              <a:rPr lang="en-US" sz="1200" dirty="0">
                <a:solidFill>
                  <a:srgbClr val="3333FF"/>
                </a:solidFill>
                <a:hlinkClick r:id="rId7">
                  <a:extLst>
                    <a:ext uri="{A12FA001-AC4F-418D-AE19-62706E023703}">
                      <ahyp:hlinkClr xmlns:ahyp="http://schemas.microsoft.com/office/drawing/2018/hyperlinkcolor" val="tx"/>
                    </a:ext>
                  </a:extLst>
                </a:hlinkClick>
              </a:rPr>
              <a:t>http://servingongroups.org/leading-by-convening</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Creating Agreement: Educators &amp; Parents Working Together </a:t>
            </a:r>
            <a:r>
              <a:rPr lang="en-US" sz="1200" u="sng" dirty="0">
                <a:solidFill>
                  <a:srgbClr val="3333FF"/>
                </a:solidFill>
                <a:hlinkClick r:id="rId8">
                  <a:extLst>
                    <a:ext uri="{A12FA001-AC4F-418D-AE19-62706E023703}">
                      <ahyp:hlinkClr xmlns:ahyp="http://schemas.microsoft.com/office/drawing/2018/hyperlinkcolor" val="tx"/>
                    </a:ext>
                  </a:extLst>
                </a:hlinkClick>
              </a:rPr>
              <a:t>https://dpi.wi.gov/sped/topics/agreement</a:t>
            </a:r>
            <a:endParaRPr lang="en-US" sz="1200" u="sng" dirty="0">
              <a:solidFill>
                <a:srgbClr val="3333FF"/>
              </a:solidFill>
            </a:endParaRPr>
          </a:p>
          <a:p>
            <a:pPr marL="393192" indent="-342900">
              <a:lnSpc>
                <a:spcPct val="120000"/>
              </a:lnSpc>
              <a:buFont typeface="Arial" panose="020B0604020202020204" pitchFamily="34" charset="0"/>
              <a:buChar char="•"/>
            </a:pPr>
            <a:r>
              <a:rPr lang="en-US" sz="1200" b="1" dirty="0"/>
              <a:t>Proposal-based Decision Making </a:t>
            </a:r>
            <a:r>
              <a:rPr lang="en-US" sz="1200" dirty="0"/>
              <a:t>(Video 3:43) </a:t>
            </a:r>
            <a:r>
              <a:rPr lang="en-US" sz="1200" dirty="0">
                <a:solidFill>
                  <a:srgbClr val="3333FF"/>
                </a:solidFill>
                <a:hlinkClick r:id="rId9">
                  <a:extLst>
                    <a:ext uri="{A12FA001-AC4F-418D-AE19-62706E023703}">
                      <ahyp:hlinkClr xmlns:ahyp="http://schemas.microsoft.com/office/drawing/2018/hyperlinkcolor" val="tx"/>
                    </a:ext>
                  </a:extLst>
                </a:hlinkClick>
              </a:rPr>
              <a:t>https://www.youtube.com/watch?v=-SYTkMv1J-E&amp;feature=youtu.be</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Robert’s Rules of Order </a:t>
            </a:r>
            <a:r>
              <a:rPr lang="en-US" sz="1200" u="sng" dirty="0">
                <a:solidFill>
                  <a:srgbClr val="3333FF"/>
                </a:solidFill>
                <a:hlinkClick r:id="rId10">
                  <a:extLst>
                    <a:ext uri="{A12FA001-AC4F-418D-AE19-62706E023703}">
                      <ahyp:hlinkClr xmlns:ahyp="http://schemas.microsoft.com/office/drawing/2018/hyperlinkcolor" val="tx"/>
                    </a:ext>
                  </a:extLst>
                </a:hlinkClick>
              </a:rPr>
              <a:t>http://www.robertsrules.com/</a:t>
            </a:r>
            <a:endParaRPr lang="en-US" sz="1200" dirty="0">
              <a:solidFill>
                <a:srgbClr val="3333FF"/>
              </a:solidFill>
            </a:endParaRPr>
          </a:p>
          <a:p>
            <a:pPr marL="393192" indent="-342900">
              <a:lnSpc>
                <a:spcPct val="120000"/>
              </a:lnSpc>
              <a:buFont typeface="Arial" panose="020B0604020202020204" pitchFamily="34" charset="0"/>
              <a:buChar char="•"/>
            </a:pPr>
            <a:r>
              <a:rPr lang="en-US" sz="1200" b="1" dirty="0"/>
              <a:t>Program Evaluation </a:t>
            </a:r>
            <a:r>
              <a:rPr lang="en-US" sz="1200" dirty="0"/>
              <a:t>(video 17:03) </a:t>
            </a:r>
            <a:r>
              <a:rPr lang="en-US" sz="1200" dirty="0">
                <a:solidFill>
                  <a:srgbClr val="3333FF"/>
                </a:solidFill>
                <a:hlinkClick r:id="rId11">
                  <a:extLst>
                    <a:ext uri="{A12FA001-AC4F-418D-AE19-62706E023703}">
                      <ahyp:hlinkClr xmlns:ahyp="http://schemas.microsoft.com/office/drawing/2018/hyperlinkcolor" val="tx"/>
                    </a:ext>
                  </a:extLst>
                </a:hlinkClick>
              </a:rPr>
              <a:t>https://www.youtube.com/watch?v=6ZEYgEv7EL4</a:t>
            </a:r>
            <a:endParaRPr lang="en-US" sz="1200" dirty="0">
              <a:solidFill>
                <a:srgbClr val="3333FF"/>
              </a:solidFill>
            </a:endParaRPr>
          </a:p>
          <a:p>
            <a:endParaRPr lang="en-US" dirty="0"/>
          </a:p>
          <a:p>
            <a:r>
              <a:rPr lang="en-US" dirty="0"/>
              <a:t> </a:t>
            </a:r>
          </a:p>
          <a:p>
            <a:r>
              <a:rPr lang="en-US" b="1" dirty="0"/>
              <a:t>Activities  </a:t>
            </a:r>
            <a:endParaRPr lang="en-US" dirty="0"/>
          </a:p>
          <a:p>
            <a:r>
              <a:rPr lang="en-US" dirty="0"/>
              <a:t>Handout:  Guidebook Sectional Resource List</a:t>
            </a:r>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56</a:t>
            </a:fld>
            <a:endParaRPr lang="en-US"/>
          </a:p>
        </p:txBody>
      </p:sp>
    </p:spTree>
    <p:extLst>
      <p:ext uri="{BB962C8B-B14F-4D97-AF65-F5344CB8AC3E}">
        <p14:creationId xmlns:p14="http://schemas.microsoft.com/office/powerpoint/2010/main" val="219734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#39:  </a:t>
            </a:r>
            <a:r>
              <a:rPr lang="en-US" dirty="0"/>
              <a:t>Section 3 Introduction</a:t>
            </a:r>
          </a:p>
          <a:p>
            <a:r>
              <a:rPr lang="en-US" dirty="0"/>
              <a:t>  </a:t>
            </a:r>
          </a:p>
          <a:p>
            <a:r>
              <a:rPr lang="en-US" b="1" dirty="0"/>
              <a:t>Procedural Directions:</a:t>
            </a:r>
            <a:endParaRPr lang="en-US" dirty="0"/>
          </a:p>
          <a:p>
            <a:pPr marL="223251" indent="-223251">
              <a:buFont typeface="+mj-lt"/>
              <a:buAutoNum type="arabicPeriod"/>
            </a:pPr>
            <a:r>
              <a:rPr lang="en-US" dirty="0"/>
              <a:t>Share information from</a:t>
            </a:r>
            <a:r>
              <a:rPr lang="en-US" baseline="0" dirty="0"/>
              <a:t> the presenter notes.</a:t>
            </a:r>
          </a:p>
          <a:p>
            <a:pPr marL="223251" indent="-223251">
              <a:buFont typeface="+mj-lt"/>
              <a:buAutoNum type="arabicPeriod"/>
            </a:pPr>
            <a:r>
              <a:rPr lang="en-US" baseline="0" dirty="0"/>
              <a:t>If participants have a copy of the Guidebook, guide them to the appropriate section.</a:t>
            </a:r>
            <a:endParaRPr lang="en-US" dirty="0"/>
          </a:p>
          <a:p>
            <a:endParaRPr lang="en-US" dirty="0"/>
          </a:p>
          <a:p>
            <a:r>
              <a:rPr lang="en-US" b="1" dirty="0"/>
              <a:t>Presenter Notes:</a:t>
            </a:r>
          </a:p>
          <a:p>
            <a:pPr marL="167438" indent="-167438" defTabSz="893003">
              <a:buFont typeface="Arial" panose="020B0604020202020204" pitchFamily="34" charset="0"/>
              <a:buChar char="•"/>
              <a:defRPr/>
            </a:pPr>
            <a:r>
              <a:rPr lang="en-US" dirty="0"/>
              <a:t>The most effective groups use processes to guide their work.  These processes may be new to you.  </a:t>
            </a:r>
          </a:p>
          <a:p>
            <a:pPr marL="167438" indent="-167438" defTabSz="893003">
              <a:buFont typeface="Arial" panose="020B0604020202020204" pitchFamily="34" charset="0"/>
              <a:buChar char="•"/>
              <a:defRPr/>
            </a:pPr>
            <a:r>
              <a:rPr lang="en-US" dirty="0"/>
              <a:t>In this section, we will explain some common processes that groups might use.</a:t>
            </a:r>
          </a:p>
          <a:p>
            <a:r>
              <a:rPr lang="en-US" dirty="0"/>
              <a:t> </a:t>
            </a:r>
          </a:p>
          <a:p>
            <a:r>
              <a:rPr lang="en-US" b="1" dirty="0"/>
              <a:t>Activities  </a:t>
            </a:r>
            <a:endParaRPr lang="en-U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39</a:t>
            </a:fld>
            <a:endParaRPr lang="en-US"/>
          </a:p>
        </p:txBody>
      </p:sp>
    </p:spTree>
    <p:extLst>
      <p:ext uri="{BB962C8B-B14F-4D97-AF65-F5344CB8AC3E}">
        <p14:creationId xmlns:p14="http://schemas.microsoft.com/office/powerpoint/2010/main" val="290934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484188"/>
            <a:ext cx="2443163" cy="1831975"/>
          </a:xfrm>
        </p:spPr>
      </p:sp>
      <p:sp>
        <p:nvSpPr>
          <p:cNvPr id="3" name="Notes Placeholder 2"/>
          <p:cNvSpPr>
            <a:spLocks noGrp="1"/>
          </p:cNvSpPr>
          <p:nvPr>
            <p:ph type="body" idx="1"/>
          </p:nvPr>
        </p:nvSpPr>
        <p:spPr>
          <a:xfrm>
            <a:off x="425510" y="2389076"/>
            <a:ext cx="6226054" cy="6081840"/>
          </a:xfrm>
        </p:spPr>
        <p:txBody>
          <a:bodyPr/>
          <a:lstStyle/>
          <a:p>
            <a:r>
              <a:rPr lang="en-US" b="1" dirty="0"/>
              <a:t>Slide #40:  </a:t>
            </a:r>
            <a:r>
              <a:rPr lang="en-US" dirty="0"/>
              <a:t>Guiding Principles</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a:buFont typeface="+mj-lt"/>
              <a:buAutoNum type="arabicPeriod"/>
            </a:pPr>
            <a:r>
              <a:rPr lang="en-US" dirty="0"/>
              <a:t>Explain the Guiding Principles framework by sharing information</a:t>
            </a:r>
            <a:r>
              <a:rPr lang="en-US" baseline="0" dirty="0"/>
              <a:t> from the presenter notes</a:t>
            </a:r>
            <a:r>
              <a:rPr lang="en-US" dirty="0"/>
              <a:t>. </a:t>
            </a:r>
          </a:p>
          <a:p>
            <a:pPr marL="223251" indent="-223251">
              <a:buFont typeface="+mj-lt"/>
              <a:buAutoNum type="arabicPeriod"/>
            </a:pPr>
            <a:r>
              <a:rPr lang="en-US" dirty="0"/>
              <a:t>Highlight each of the seven principles and explain what happens when a principle is missing. </a:t>
            </a:r>
          </a:p>
          <a:p>
            <a:pPr fontAlgn="base"/>
            <a:endParaRPr lang="en-US" dirty="0"/>
          </a:p>
          <a:p>
            <a:pPr fontAlgn="base"/>
            <a:r>
              <a:rPr lang="en-US" b="1" dirty="0"/>
              <a:t>Presenter Notes:</a:t>
            </a:r>
          </a:p>
          <a:p>
            <a:pPr marL="167438" indent="-167438" fontAlgn="base">
              <a:buFont typeface="Arial" panose="020B0604020202020204" pitchFamily="34" charset="0"/>
              <a:buChar char="•"/>
            </a:pPr>
            <a:r>
              <a:rPr lang="en-US" dirty="0"/>
              <a:t>This graphic shows all of the principles that contribute to the process of shared decision making.  Those principles are:</a:t>
            </a:r>
            <a:r>
              <a:rPr lang="en-US" b="1" dirty="0"/>
              <a:t> </a:t>
            </a:r>
            <a:endParaRPr lang="en-US" dirty="0"/>
          </a:p>
          <a:p>
            <a:pPr marL="613940" lvl="1" indent="-167438" fontAlgn="base">
              <a:buFont typeface="Arial" panose="020B0604020202020204" pitchFamily="34" charset="0"/>
              <a:buChar char="•"/>
            </a:pPr>
            <a:r>
              <a:rPr lang="en-US" b="1" dirty="0"/>
              <a:t>Shared Vision</a:t>
            </a:r>
            <a:r>
              <a:rPr lang="en-US" dirty="0"/>
              <a:t>— which means groups need to find common ground </a:t>
            </a:r>
            <a:r>
              <a:rPr lang="en-US" u="sng" dirty="0"/>
              <a:t>otherwise</a:t>
            </a:r>
            <a:r>
              <a:rPr lang="en-US" dirty="0"/>
              <a:t> each member is working towards different goals</a:t>
            </a:r>
          </a:p>
          <a:p>
            <a:pPr marL="613940" lvl="1" indent="-167438" fontAlgn="base">
              <a:buFont typeface="Arial" panose="020B0604020202020204" pitchFamily="34" charset="0"/>
              <a:buChar char="•"/>
            </a:pPr>
            <a:r>
              <a:rPr lang="en-US" b="1" dirty="0"/>
              <a:t>Representation</a:t>
            </a:r>
            <a:r>
              <a:rPr lang="en-US" dirty="0"/>
              <a:t>—which means there must be consideration for the needs and perspectives of all people who are affected </a:t>
            </a:r>
            <a:r>
              <a:rPr lang="en-US" u="sng" dirty="0"/>
              <a:t>otherwise</a:t>
            </a:r>
            <a:r>
              <a:rPr lang="en-US" dirty="0"/>
              <a:t> the group is making decisions for others without hearing their concerns, questions, and opinions</a:t>
            </a:r>
          </a:p>
          <a:p>
            <a:pPr marL="613940" lvl="1" indent="-167438" fontAlgn="base">
              <a:buFont typeface="Arial" panose="020B0604020202020204" pitchFamily="34" charset="0"/>
              <a:buChar char="•"/>
            </a:pPr>
            <a:r>
              <a:rPr lang="en-US" b="1" dirty="0"/>
              <a:t>Equal Partners</a:t>
            </a:r>
            <a:r>
              <a:rPr lang="en-US" dirty="0"/>
              <a:t>—which means each member must be treated equally </a:t>
            </a:r>
            <a:r>
              <a:rPr lang="en-US" u="sng" dirty="0"/>
              <a:t>otherwise</a:t>
            </a:r>
            <a:r>
              <a:rPr lang="en-US" dirty="0"/>
              <a:t> some members won’t feel like true participants</a:t>
            </a:r>
          </a:p>
          <a:p>
            <a:pPr marL="613940" lvl="1" indent="-167438" fontAlgn="base">
              <a:buFont typeface="Arial" panose="020B0604020202020204" pitchFamily="34" charset="0"/>
              <a:buChar char="•"/>
            </a:pPr>
            <a:r>
              <a:rPr lang="en-US" b="1" dirty="0"/>
              <a:t>Collaboration</a:t>
            </a:r>
            <a:r>
              <a:rPr lang="en-US" dirty="0"/>
              <a:t>—which means there are opportunities to work together </a:t>
            </a:r>
            <a:r>
              <a:rPr lang="en-US" u="sng" dirty="0"/>
              <a:t>otherwise</a:t>
            </a:r>
            <a:r>
              <a:rPr lang="en-US" dirty="0"/>
              <a:t> everyone is working alone in their own bubble  </a:t>
            </a:r>
          </a:p>
          <a:p>
            <a:pPr marL="613940" lvl="1" indent="-167438" fontAlgn="base">
              <a:buFont typeface="Arial" panose="020B0604020202020204" pitchFamily="34" charset="0"/>
              <a:buChar char="•"/>
            </a:pPr>
            <a:r>
              <a:rPr lang="en-US" b="1" dirty="0"/>
              <a:t>Shared Responsibility</a:t>
            </a:r>
            <a:r>
              <a:rPr lang="en-US" dirty="0"/>
              <a:t>—which means everyone agrees to do their part, for example, improving outcomes for children </a:t>
            </a:r>
            <a:r>
              <a:rPr lang="en-US" u="sng" dirty="0"/>
              <a:t>otherwise</a:t>
            </a:r>
            <a:r>
              <a:rPr lang="en-US" dirty="0"/>
              <a:t> 1 person or a small group does it all and there is less feeling of ownership by the other members.  What happens when that 1 person or small group leaves?  </a:t>
            </a:r>
          </a:p>
          <a:p>
            <a:pPr marL="613940" lvl="1" indent="-167438" fontAlgn="base">
              <a:buFont typeface="Arial" panose="020B0604020202020204" pitchFamily="34" charset="0"/>
              <a:buChar char="•"/>
            </a:pPr>
            <a:r>
              <a:rPr lang="en-US" b="1" dirty="0"/>
              <a:t>Information Sharing</a:t>
            </a:r>
            <a:r>
              <a:rPr lang="en-US" dirty="0"/>
              <a:t>—which means staying up-to-date on information regarding an issue </a:t>
            </a:r>
            <a:r>
              <a:rPr lang="en-US" u="sng" dirty="0"/>
              <a:t>otherwise</a:t>
            </a:r>
            <a:r>
              <a:rPr lang="en-US" dirty="0"/>
              <a:t> a gap will arise within the group and not all members will be able to make well-informed decisions</a:t>
            </a:r>
          </a:p>
          <a:p>
            <a:pPr marL="613940" lvl="1" indent="-167438" fontAlgn="base">
              <a:buFont typeface="Arial" panose="020B0604020202020204" pitchFamily="34" charset="0"/>
              <a:buChar char="•"/>
            </a:pPr>
            <a:r>
              <a:rPr lang="en-US" b="1" dirty="0"/>
              <a:t>Producing Results</a:t>
            </a:r>
            <a:r>
              <a:rPr lang="en-US" dirty="0"/>
              <a:t>—groups need to check their progress and adjust as needed </a:t>
            </a:r>
            <a:r>
              <a:rPr lang="en-US" u="sng" dirty="0"/>
              <a:t>otherwise</a:t>
            </a:r>
            <a:r>
              <a:rPr lang="en-US" dirty="0"/>
              <a:t> nothing is accomplished so what is the point of the group?</a:t>
            </a:r>
          </a:p>
          <a:p>
            <a:pPr marL="167438" indent="-167438" fontAlgn="base">
              <a:buFont typeface="Arial" panose="020B0604020202020204" pitchFamily="34" charset="0"/>
              <a:buChar char="•"/>
            </a:pPr>
            <a:r>
              <a:rPr lang="en-US" dirty="0"/>
              <a:t>Remember if one of these principles is missing, the outcomes are impacted and shared decision-making is compromised.</a:t>
            </a:r>
          </a:p>
          <a:p>
            <a:endParaRPr lang="en-US" dirty="0"/>
          </a:p>
          <a:p>
            <a:r>
              <a:rPr lang="en-US" b="1" dirty="0"/>
              <a:t>Activities  </a:t>
            </a:r>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40</a:t>
            </a:fld>
            <a:endParaRPr lang="en-US"/>
          </a:p>
        </p:txBody>
      </p:sp>
    </p:spTree>
    <p:extLst>
      <p:ext uri="{BB962C8B-B14F-4D97-AF65-F5344CB8AC3E}">
        <p14:creationId xmlns:p14="http://schemas.microsoft.com/office/powerpoint/2010/main" val="326349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#41:  </a:t>
            </a:r>
            <a:r>
              <a:rPr lang="en-US" dirty="0"/>
              <a:t>Guiding Principles Example </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a:buFont typeface="+mj-lt"/>
              <a:buAutoNum type="arabicPeriod"/>
            </a:pPr>
            <a:r>
              <a:rPr lang="en-US" dirty="0"/>
              <a:t>Discuss the relation between the guiding principles and an everyday example that relates to a decision-making body. </a:t>
            </a:r>
          </a:p>
          <a:p>
            <a:pPr marL="223251" indent="-223251">
              <a:buFont typeface="+mj-lt"/>
              <a:buAutoNum type="arabicPeriod"/>
            </a:pPr>
            <a:r>
              <a:rPr lang="en-US" dirty="0"/>
              <a:t>Lead suggested activity. </a:t>
            </a:r>
          </a:p>
          <a:p>
            <a:endParaRPr lang="en-US" b="1" dirty="0"/>
          </a:p>
          <a:p>
            <a:r>
              <a:rPr lang="en-US" b="1" dirty="0"/>
              <a:t>Presenter Notes:</a:t>
            </a:r>
          </a:p>
          <a:p>
            <a:pPr marL="167438" indent="-167438">
              <a:buFont typeface="Arial" panose="020B0604020202020204" pitchFamily="34" charset="0"/>
              <a:buChar char="•"/>
            </a:pPr>
            <a:r>
              <a:rPr lang="en-US" dirty="0"/>
              <a:t>The guiding principles can easily be applied to an individual group or a decision-making task.</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An IFSP or IEP Team meeting is an everyday example of shared decision making.  Let's take a look at each guiding principle through this lens.</a:t>
            </a:r>
            <a:endParaRPr lang="en-US" dirty="0">
              <a:ea typeface="Times New Roman"/>
              <a:cs typeface="Times New Roman"/>
            </a:endParaRPr>
          </a:p>
          <a:p>
            <a:pPr marL="613940" lvl="1" indent="-167438" fontAlgn="base">
              <a:buFont typeface="Arial" panose="020B0604020202020204" pitchFamily="34" charset="0"/>
              <a:buChar char="•"/>
            </a:pPr>
            <a:r>
              <a:rPr lang="en-US" b="1" dirty="0"/>
              <a:t>Shared Vision</a:t>
            </a:r>
            <a:r>
              <a:rPr lang="en-US" dirty="0"/>
              <a:t>—All want the child to be healthy, happy, and successful.</a:t>
            </a:r>
          </a:p>
          <a:p>
            <a:pPr marL="613940" lvl="1" indent="-167438" fontAlgn="base">
              <a:buFont typeface="Arial" panose="020B0604020202020204" pitchFamily="34" charset="0"/>
              <a:buChar char="•"/>
            </a:pPr>
            <a:r>
              <a:rPr lang="en-US" b="1" dirty="0"/>
              <a:t>Representation</a:t>
            </a:r>
            <a:r>
              <a:rPr lang="en-US" dirty="0"/>
              <a:t>—Anyone working with the child or representing the child’s best interest is present.</a:t>
            </a:r>
          </a:p>
          <a:p>
            <a:pPr marL="613940" lvl="1" indent="-167438" fontAlgn="base">
              <a:buFont typeface="Arial" panose="020B0604020202020204" pitchFamily="34" charset="0"/>
              <a:buChar char="•"/>
            </a:pPr>
            <a:r>
              <a:rPr lang="en-US" b="1" dirty="0"/>
              <a:t>Equal Partners</a:t>
            </a:r>
            <a:r>
              <a:rPr lang="en-US" dirty="0"/>
              <a:t>—All ideas, concerns, and questions are heard and are valued.</a:t>
            </a:r>
          </a:p>
          <a:p>
            <a:pPr marL="613940" lvl="1" indent="-167438" fontAlgn="base">
              <a:buFont typeface="Arial" panose="020B0604020202020204" pitchFamily="34" charset="0"/>
              <a:buChar char="•"/>
            </a:pPr>
            <a:r>
              <a:rPr lang="en-US" b="1" dirty="0"/>
              <a:t>Collaboration</a:t>
            </a:r>
            <a:r>
              <a:rPr lang="en-US" dirty="0"/>
              <a:t>—Everyone works together to come up with a plan.</a:t>
            </a:r>
          </a:p>
          <a:p>
            <a:pPr marL="613940" lvl="1" indent="-167438" fontAlgn="base">
              <a:buFont typeface="Arial" panose="020B0604020202020204" pitchFamily="34" charset="0"/>
              <a:buChar char="•"/>
            </a:pPr>
            <a:r>
              <a:rPr lang="en-US" b="1" dirty="0"/>
              <a:t>Shared Responsibility</a:t>
            </a:r>
            <a:r>
              <a:rPr lang="en-US" dirty="0"/>
              <a:t>—Everyone does their part to support the child’s learning at school, home, and in the community.</a:t>
            </a:r>
          </a:p>
          <a:p>
            <a:pPr marL="613940" lvl="1" indent="-167438" fontAlgn="base">
              <a:buFont typeface="Arial" panose="020B0604020202020204" pitchFamily="34" charset="0"/>
              <a:buChar char="•"/>
            </a:pPr>
            <a:r>
              <a:rPr lang="en-US" b="1" dirty="0"/>
              <a:t>Information Sharing</a:t>
            </a:r>
            <a:r>
              <a:rPr lang="en-US" dirty="0"/>
              <a:t>—The same information is given to all so all are able to make a well-informed decision.</a:t>
            </a:r>
          </a:p>
          <a:p>
            <a:pPr marL="613940" lvl="1" indent="-167438" fontAlgn="base">
              <a:buFont typeface="Arial" panose="020B0604020202020204" pitchFamily="34" charset="0"/>
              <a:buChar char="•"/>
            </a:pPr>
            <a:r>
              <a:rPr lang="en-US" b="1" dirty="0"/>
              <a:t>Producing Results</a:t>
            </a:r>
            <a:r>
              <a:rPr lang="en-US" dirty="0"/>
              <a:t>—Child makes progress. </a:t>
            </a:r>
          </a:p>
          <a:p>
            <a:pPr marL="167438" indent="-167438" fontAlgn="base">
              <a:buFont typeface="Arial" panose="020B0604020202020204" pitchFamily="34" charset="0"/>
              <a:buChar char="•"/>
            </a:pPr>
            <a:r>
              <a:rPr lang="en-US" dirty="0"/>
              <a:t>Remember if one of these principles is missing, then it is not shared decision making and the vacation is not planned with everyone in mind.</a:t>
            </a:r>
          </a:p>
          <a:p>
            <a:endParaRPr lang="en-US" dirty="0"/>
          </a:p>
          <a:p>
            <a:r>
              <a:rPr lang="en-US" dirty="0"/>
              <a:t>IFSP = Individual Family Service Plan</a:t>
            </a:r>
          </a:p>
          <a:p>
            <a:r>
              <a:rPr lang="en-US" dirty="0"/>
              <a:t>IEP = Individualized Education</a:t>
            </a:r>
            <a:r>
              <a:rPr lang="en-US" baseline="0" dirty="0"/>
              <a:t> Program</a:t>
            </a:r>
            <a:endParaRPr lang="en-US" dirty="0"/>
          </a:p>
          <a:p>
            <a:r>
              <a:rPr lang="en-US" dirty="0"/>
              <a:t>  </a:t>
            </a:r>
          </a:p>
          <a:p>
            <a:r>
              <a:rPr lang="en-US" b="1" dirty="0"/>
              <a:t>Activities  </a:t>
            </a:r>
            <a:endParaRPr lang="en-US" dirty="0"/>
          </a:p>
          <a:p>
            <a:r>
              <a:rPr lang="en-US" dirty="0"/>
              <a:t>Activity/Handout:  Example of Guiding Principles</a:t>
            </a:r>
          </a:p>
          <a:p>
            <a:r>
              <a:rPr lang="en-US" dirty="0"/>
              <a:t>Question:  Have you been involved in shared decision-making?  What made it successful?  What was challenging?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41</a:t>
            </a:fld>
            <a:endParaRPr lang="en-US"/>
          </a:p>
        </p:txBody>
      </p:sp>
    </p:spTree>
    <p:extLst>
      <p:ext uri="{BB962C8B-B14F-4D97-AF65-F5344CB8AC3E}">
        <p14:creationId xmlns:p14="http://schemas.microsoft.com/office/powerpoint/2010/main" val="323970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#42:  </a:t>
            </a:r>
            <a:r>
              <a:rPr lang="en-US" b="0" dirty="0"/>
              <a:t>Helpful</a:t>
            </a:r>
            <a:r>
              <a:rPr lang="en-US" b="0" baseline="0" dirty="0"/>
              <a:t> Reminders</a:t>
            </a:r>
            <a:endParaRPr lang="en-US" dirty="0"/>
          </a:p>
          <a:p>
            <a:r>
              <a:rPr lang="en-US" dirty="0"/>
              <a:t>  </a:t>
            </a:r>
          </a:p>
          <a:p>
            <a:r>
              <a:rPr lang="en-US" b="1" dirty="0"/>
              <a:t>Procedural Directions:</a:t>
            </a:r>
            <a:endParaRPr lang="en-US" dirty="0"/>
          </a:p>
          <a:p>
            <a:pPr marL="223251" indent="-223251">
              <a:buFont typeface="+mj-lt"/>
              <a:buAutoNum type="arabicPeriod"/>
            </a:pPr>
            <a:r>
              <a:rPr lang="en-US" dirty="0"/>
              <a:t>Share information from the presenter notes.</a:t>
            </a:r>
          </a:p>
          <a:p>
            <a:endParaRPr lang="en-US" dirty="0"/>
          </a:p>
          <a:p>
            <a:r>
              <a:rPr lang="en-US" b="1" dirty="0"/>
              <a:t>Presenter Notes:</a:t>
            </a:r>
          </a:p>
          <a:p>
            <a:pPr marL="167438" indent="-167438" fontAlgn="base">
              <a:buFont typeface="Arial" panose="020B0604020202020204" pitchFamily="34" charset="0"/>
              <a:buChar char="•"/>
            </a:pPr>
            <a:r>
              <a:rPr lang="en-US" dirty="0"/>
              <a:t>The most effective groups use different processes to guide their work.  In this section, we will go through some common processes that groups might use.  </a:t>
            </a:r>
          </a:p>
          <a:p>
            <a:pPr marL="167438" indent="-167438" fontAlgn="base">
              <a:buFont typeface="Arial" panose="020B0604020202020204" pitchFamily="34" charset="0"/>
              <a:buChar char="•"/>
            </a:pPr>
            <a:r>
              <a:rPr lang="en-US" dirty="0"/>
              <a:t>So how do groups make decisions, and hopefully GOOD decisions?  </a:t>
            </a:r>
          </a:p>
          <a:p>
            <a:pPr marL="167438" indent="-167438" fontAlgn="base">
              <a:buFont typeface="Arial" panose="020B0604020202020204" pitchFamily="34" charset="0"/>
              <a:buChar char="•"/>
            </a:pPr>
            <a:r>
              <a:rPr lang="en-US" dirty="0"/>
              <a:t>It is by starting with the end in mind, in other words, focusing on the outcomes and then working towards positive results.  </a:t>
            </a:r>
          </a:p>
          <a:p>
            <a:pPr marL="167438" indent="-167438" fontAlgn="base">
              <a:buFont typeface="Arial" panose="020B0604020202020204" pitchFamily="34" charset="0"/>
              <a:buChar char="•"/>
            </a:pPr>
            <a:r>
              <a:rPr lang="en-US" dirty="0"/>
              <a:t>If the results are not positive or what they hoped to have accomplished, the group will need to go back to the processes and make adjustments until they have a plan that is producing positive results.</a:t>
            </a:r>
          </a:p>
          <a:p>
            <a:endParaRPr lang="en-US" dirty="0"/>
          </a:p>
          <a:p>
            <a:r>
              <a:rPr lang="en-US" b="1" dirty="0"/>
              <a:t>Activities  </a:t>
            </a:r>
            <a:endParaRPr lang="en-US" dirty="0"/>
          </a:p>
          <a:p>
            <a:pPr defTabSz="946466" fontAlgn="base">
              <a:lnSpc>
                <a:spcPct val="90000"/>
              </a:lnSpc>
              <a:spcAft>
                <a:spcPct val="0"/>
              </a:spcAft>
              <a:defRPr/>
            </a:pPr>
            <a:endParaRPr lang="en-US" b="1" dirty="0">
              <a:solidFill>
                <a:srgbClr val="000000"/>
              </a:solidFill>
              <a:cs typeface="Arial" charset="0"/>
            </a:endParaRP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42</a:t>
            </a:fld>
            <a:endParaRPr lang="en-US"/>
          </a:p>
        </p:txBody>
      </p:sp>
    </p:spTree>
    <p:extLst>
      <p:ext uri="{BB962C8B-B14F-4D97-AF65-F5344CB8AC3E}">
        <p14:creationId xmlns:p14="http://schemas.microsoft.com/office/powerpoint/2010/main" val="96005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#43:  </a:t>
            </a:r>
            <a:r>
              <a:rPr lang="en-US" dirty="0"/>
              <a:t>Processes Groups Use</a:t>
            </a:r>
          </a:p>
          <a:p>
            <a:r>
              <a:rPr lang="en-US" dirty="0"/>
              <a:t>  </a:t>
            </a:r>
          </a:p>
          <a:p>
            <a:r>
              <a:rPr lang="en-US" b="1" dirty="0"/>
              <a:t>Procedural Directions:</a:t>
            </a:r>
            <a:endParaRPr lang="en-US" dirty="0"/>
          </a:p>
          <a:p>
            <a:pPr marL="223251" marR="0" indent="-223251" algn="l" defTabSz="914400" rtl="0" eaLnBrk="1" fontAlgn="auto" latinLnBrk="0" hangingPunct="1">
              <a:lnSpc>
                <a:spcPct val="100000"/>
              </a:lnSpc>
              <a:spcBef>
                <a:spcPts val="0"/>
              </a:spcBef>
              <a:spcAft>
                <a:spcPts val="0"/>
              </a:spcAft>
              <a:buClrTx/>
              <a:buSzTx/>
              <a:buFont typeface="+mj-lt"/>
              <a:buAutoNum type="arabicPeriod"/>
              <a:tabLst/>
              <a:defRPr/>
            </a:pPr>
            <a:r>
              <a:rPr lang="en-US" dirty="0"/>
              <a:t>*Slide contains animation.  Click for animation to appear. </a:t>
            </a:r>
          </a:p>
          <a:p>
            <a:pPr marL="223251" indent="-223251">
              <a:buFont typeface="+mj-lt"/>
              <a:buAutoNum type="arabicPeriod"/>
            </a:pPr>
            <a:r>
              <a:rPr lang="en-US" dirty="0"/>
              <a:t>Introduce</a:t>
            </a:r>
            <a:r>
              <a:rPr lang="en-US" baseline="0" dirty="0"/>
              <a:t> processes group use by s</a:t>
            </a:r>
            <a:r>
              <a:rPr lang="en-US" dirty="0"/>
              <a:t>haring information from presenter notes.</a:t>
            </a:r>
          </a:p>
          <a:p>
            <a:endParaRPr lang="en-US" dirty="0"/>
          </a:p>
          <a:p>
            <a:r>
              <a:rPr lang="en-US" b="1" dirty="0"/>
              <a:t>Presenter Notes:</a:t>
            </a:r>
          </a:p>
          <a:p>
            <a:pPr marL="167438" indent="-167438">
              <a:lnSpc>
                <a:spcPct val="115000"/>
              </a:lnSpc>
              <a:buFont typeface="Arial" panose="020B0604020202020204" pitchFamily="34" charset="0"/>
              <a:buChar char="•"/>
            </a:pPr>
            <a:r>
              <a:rPr lang="en-US" dirty="0">
                <a:solidFill>
                  <a:srgbClr val="000000"/>
                </a:solidFill>
                <a:ea typeface="Times New Roman"/>
                <a:cs typeface="Calibri"/>
              </a:rPr>
              <a:t>The six common processes groups use are:</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Information Gathering</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Goal Setting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Planning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Collaboration</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Evaluation </a:t>
            </a:r>
            <a:endParaRPr lang="en-US" dirty="0">
              <a:ea typeface="Times New Roman"/>
              <a:cs typeface="Times New Roman"/>
            </a:endParaRPr>
          </a:p>
          <a:p>
            <a:pPr marL="613940" lvl="1" indent="-167438">
              <a:lnSpc>
                <a:spcPct val="115000"/>
              </a:lnSpc>
              <a:buFont typeface="Arial" panose="020B0604020202020204" pitchFamily="34" charset="0"/>
              <a:buChar char="•"/>
            </a:pPr>
            <a:r>
              <a:rPr lang="en-US" dirty="0">
                <a:solidFill>
                  <a:srgbClr val="000000"/>
                </a:solidFill>
                <a:ea typeface="Times New Roman"/>
                <a:cs typeface="Calibri"/>
              </a:rPr>
              <a:t>Processes for Reaching Agreement</a:t>
            </a:r>
            <a:endParaRPr lang="en-US" dirty="0">
              <a:ea typeface="Times New Roman"/>
              <a:cs typeface="Times New Roman"/>
            </a:endParaRPr>
          </a:p>
          <a:p>
            <a:pPr marL="167438" indent="-167438">
              <a:lnSpc>
                <a:spcPct val="115000"/>
              </a:lnSpc>
              <a:buFont typeface="Arial" panose="020B0604020202020204" pitchFamily="34" charset="0"/>
              <a:buChar char="•"/>
            </a:pPr>
            <a:r>
              <a:rPr lang="en-US" dirty="0">
                <a:solidFill>
                  <a:srgbClr val="000000"/>
                </a:solidFill>
                <a:ea typeface="Times New Roman"/>
                <a:cs typeface="Calibri"/>
              </a:rPr>
              <a:t>Now let’s take a look at each process in detail. </a:t>
            </a:r>
            <a:endParaRPr lang="en-US" dirty="0"/>
          </a:p>
          <a:p>
            <a:endParaRPr lang="en-US" dirty="0"/>
          </a:p>
          <a:p>
            <a:r>
              <a:rPr lang="en-US" b="1" dirty="0"/>
              <a:t>Activities  </a:t>
            </a:r>
            <a:endParaRPr lang="en-US"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43</a:t>
            </a:fld>
            <a:endParaRPr lang="en-US"/>
          </a:p>
        </p:txBody>
      </p:sp>
    </p:spTree>
    <p:extLst>
      <p:ext uri="{BB962C8B-B14F-4D97-AF65-F5344CB8AC3E}">
        <p14:creationId xmlns:p14="http://schemas.microsoft.com/office/powerpoint/2010/main" val="53069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#44:  </a:t>
            </a:r>
            <a:r>
              <a:rPr lang="en-US" dirty="0"/>
              <a:t>Information</a:t>
            </a:r>
            <a:r>
              <a:rPr lang="en-US" baseline="0" dirty="0"/>
              <a:t> Gathering</a:t>
            </a:r>
            <a:r>
              <a:rPr lang="en-US" dirty="0"/>
              <a:t> </a:t>
            </a:r>
          </a:p>
          <a:p>
            <a:r>
              <a:rPr lang="en-US" dirty="0"/>
              <a:t>  </a:t>
            </a:r>
          </a:p>
          <a:p>
            <a:r>
              <a:rPr lang="en-US" b="1" dirty="0"/>
              <a:t>Procedural Directions:</a:t>
            </a:r>
            <a:endParaRPr lang="en-US" dirty="0"/>
          </a:p>
          <a:p>
            <a:pPr marL="223251" indent="-223251" defTabSz="893003">
              <a:buFont typeface="+mj-lt"/>
              <a:buAutoNum type="arabicPeriod"/>
              <a:defRPr/>
            </a:pPr>
            <a:r>
              <a:rPr lang="en-US" dirty="0"/>
              <a:t>*Slide contains animation.  Click for animation to appear. </a:t>
            </a:r>
          </a:p>
          <a:p>
            <a:pPr marL="223251" indent="-223251" defTabSz="893003">
              <a:buFont typeface="+mj-lt"/>
              <a:buAutoNum type="arabicPeriod"/>
              <a:defRPr/>
            </a:pPr>
            <a:r>
              <a:rPr lang="en-US" dirty="0"/>
              <a:t>Share</a:t>
            </a:r>
            <a:r>
              <a:rPr lang="en-US" baseline="0" dirty="0"/>
              <a:t> information from presenter notes.</a:t>
            </a:r>
          </a:p>
          <a:p>
            <a:pPr marL="223251" indent="-223251" defTabSz="893003">
              <a:buFont typeface="+mj-lt"/>
              <a:buAutoNum type="arabicPeriod"/>
              <a:defRPr/>
            </a:pPr>
            <a:r>
              <a:rPr lang="en-US" baseline="0" dirty="0"/>
              <a:t>Ask suggested activity question.</a:t>
            </a:r>
            <a:endParaRPr lang="en-US" dirty="0"/>
          </a:p>
          <a:p>
            <a:endParaRPr lang="en-US" dirty="0"/>
          </a:p>
          <a:p>
            <a:r>
              <a:rPr lang="en-US" b="1" dirty="0"/>
              <a:t>Presenter Notes:</a:t>
            </a:r>
            <a:endParaRPr lang="en-US" dirty="0"/>
          </a:p>
          <a:p>
            <a:pPr marL="167438" indent="-167438" fontAlgn="base">
              <a:buFont typeface="Arial" panose="020B0604020202020204" pitchFamily="34" charset="0"/>
              <a:buChar char="•"/>
            </a:pPr>
            <a:r>
              <a:rPr lang="en-US" dirty="0"/>
              <a:t>It is important for groups to gather and use accurate information or sometimes called data.  It can come in many forms like numbers, facts, perspectives, ideas or stories.  It can be collected in many ways.  </a:t>
            </a:r>
          </a:p>
          <a:p>
            <a:pPr marL="167438" indent="-167438" fontAlgn="base">
              <a:buFont typeface="Arial" panose="020B0604020202020204" pitchFamily="34" charset="0"/>
              <a:buChar char="•"/>
            </a:pPr>
            <a:r>
              <a:rPr lang="en-US" dirty="0"/>
              <a:t>Brainstorming is a strategy used when groups want to generate and collect lots of ideas.  </a:t>
            </a:r>
          </a:p>
          <a:p>
            <a:pPr marL="167438" indent="-167438" fontAlgn="base">
              <a:buFont typeface="Arial" panose="020B0604020202020204" pitchFamily="34" charset="0"/>
              <a:buChar char="•"/>
            </a:pPr>
            <a:r>
              <a:rPr lang="en-US" dirty="0"/>
              <a:t>A focus group is a group of participants who are asked questions and then</a:t>
            </a:r>
            <a:r>
              <a:rPr lang="en-US" baseline="0" dirty="0"/>
              <a:t> give their perspectives or stories.</a:t>
            </a:r>
          </a:p>
          <a:p>
            <a:pPr marL="624638" lvl="1" indent="-167438" fontAlgn="base">
              <a:buFont typeface="Arial" panose="020B0604020202020204" pitchFamily="34" charset="0"/>
              <a:buChar char="•"/>
            </a:pPr>
            <a:r>
              <a:rPr lang="en-US" baseline="0" dirty="0"/>
              <a:t>Example:  Gathering school families and community members together</a:t>
            </a:r>
            <a:r>
              <a:rPr lang="en-US" dirty="0"/>
              <a:t>  </a:t>
            </a:r>
          </a:p>
          <a:p>
            <a:pPr marL="167438" indent="-167438" fontAlgn="base">
              <a:buFont typeface="Arial" panose="020B0604020202020204" pitchFamily="34" charset="0"/>
              <a:buChar char="•"/>
            </a:pPr>
            <a:r>
              <a:rPr lang="en-US" dirty="0"/>
              <a:t>Issues may be identified during the information gathering process that will need to be addressed.  </a:t>
            </a:r>
          </a:p>
          <a:p>
            <a:pPr marL="167438" indent="-167438" fontAlgn="base">
              <a:buFont typeface="Arial" panose="020B0604020202020204" pitchFamily="34" charset="0"/>
              <a:buChar char="•"/>
            </a:pPr>
            <a:r>
              <a:rPr lang="en-US" dirty="0"/>
              <a:t>Priority may be given to issues that are the most important or that may take the most time to accomplish.   </a:t>
            </a:r>
          </a:p>
          <a:p>
            <a:pPr marL="167438" indent="-167438" fontAlgn="base">
              <a:buFont typeface="Arial" panose="020B0604020202020204" pitchFamily="34" charset="0"/>
              <a:buChar char="•"/>
            </a:pPr>
            <a:r>
              <a:rPr lang="en-US" dirty="0"/>
              <a:t>The bottom line is that it is critical to have accurate, up-to-date information before the group makes a decision.   </a:t>
            </a:r>
          </a:p>
          <a:p>
            <a:r>
              <a:rPr lang="en-US" dirty="0"/>
              <a:t>   </a:t>
            </a:r>
          </a:p>
          <a:p>
            <a:r>
              <a:rPr lang="en-US" b="1" dirty="0"/>
              <a:t>Activities  </a:t>
            </a:r>
            <a:endParaRPr lang="en-US" dirty="0"/>
          </a:p>
          <a:p>
            <a:r>
              <a:rPr lang="en-US" dirty="0"/>
              <a:t>Questions:  How do you personally gather information before</a:t>
            </a:r>
            <a:r>
              <a:rPr lang="en-US" baseline="0" dirty="0"/>
              <a:t> making decisions</a:t>
            </a:r>
            <a:r>
              <a:rPr lang="en-US" dirty="0"/>
              <a:t>?  How do</a:t>
            </a:r>
            <a:r>
              <a:rPr lang="en-US" baseline="0" dirty="0"/>
              <a:t> determine what issues or tasks are most important?</a:t>
            </a:r>
            <a:r>
              <a:rPr lang="en-US" dirty="0"/>
              <a:t> </a:t>
            </a:r>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44</a:t>
            </a:fld>
            <a:endParaRPr lang="en-US"/>
          </a:p>
        </p:txBody>
      </p:sp>
    </p:spTree>
    <p:extLst>
      <p:ext uri="{BB962C8B-B14F-4D97-AF65-F5344CB8AC3E}">
        <p14:creationId xmlns:p14="http://schemas.microsoft.com/office/powerpoint/2010/main" val="392676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484188"/>
            <a:ext cx="2403475" cy="1801812"/>
          </a:xfrm>
        </p:spPr>
      </p:sp>
      <p:sp>
        <p:nvSpPr>
          <p:cNvPr id="3" name="Notes Placeholder 2"/>
          <p:cNvSpPr>
            <a:spLocks noGrp="1"/>
          </p:cNvSpPr>
          <p:nvPr>
            <p:ph type="body" idx="1"/>
          </p:nvPr>
        </p:nvSpPr>
        <p:spPr>
          <a:xfrm>
            <a:off x="349582" y="2389076"/>
            <a:ext cx="6453837" cy="6081840"/>
          </a:xfrm>
        </p:spPr>
        <p:txBody>
          <a:bodyPr/>
          <a:lstStyle/>
          <a:p>
            <a:r>
              <a:rPr lang="en-US" b="1" dirty="0"/>
              <a:t>Slide #45:  </a:t>
            </a:r>
            <a:r>
              <a:rPr lang="en-US" b="0" dirty="0"/>
              <a:t>Goal</a:t>
            </a:r>
            <a:r>
              <a:rPr lang="en-US" b="0" baseline="0" dirty="0"/>
              <a:t> Setting</a:t>
            </a:r>
            <a:endParaRPr lang="en-US" dirty="0"/>
          </a:p>
          <a:p>
            <a:r>
              <a:rPr lang="en-US" dirty="0"/>
              <a:t>   </a:t>
            </a:r>
          </a:p>
          <a:p>
            <a:r>
              <a:rPr lang="en-US" b="1" dirty="0"/>
              <a:t>Procedural Directions:</a:t>
            </a:r>
            <a:endParaRPr lang="en-US" dirty="0"/>
          </a:p>
          <a:p>
            <a:pPr marL="223251" indent="-223251">
              <a:buFont typeface="+mj-lt"/>
              <a:buAutoNum type="arabicPeriod"/>
            </a:pPr>
            <a:r>
              <a:rPr lang="en-US" dirty="0"/>
              <a:t>*Slide</a:t>
            </a:r>
            <a:r>
              <a:rPr lang="en-US" baseline="0" dirty="0"/>
              <a:t> contains hyperlinks to YouTube videos.  Click on orange, underlined words for hyperlinked videos.</a:t>
            </a:r>
            <a:endParaRPr lang="en-US" dirty="0"/>
          </a:p>
          <a:p>
            <a:pPr marL="223251" indent="-223251">
              <a:buFont typeface="+mj-lt"/>
              <a:buAutoNum type="arabicPeriod"/>
            </a:pPr>
            <a:r>
              <a:rPr lang="en-US" dirty="0"/>
              <a:t>Share information</a:t>
            </a:r>
            <a:r>
              <a:rPr lang="en-US" baseline="0" dirty="0"/>
              <a:t> from the presenter notes.</a:t>
            </a:r>
            <a:endParaRPr lang="en-US" dirty="0"/>
          </a:p>
          <a:p>
            <a:pPr marL="223251" indent="-223251">
              <a:buFont typeface="+mj-lt"/>
              <a:buAutoNum type="arabicPeriod"/>
            </a:pPr>
            <a:r>
              <a:rPr lang="en-US" dirty="0"/>
              <a:t>Define the differences between vision and mission statements.</a:t>
            </a:r>
          </a:p>
          <a:p>
            <a:pPr marL="223251" indent="-223251">
              <a:buFont typeface="+mj-lt"/>
              <a:buAutoNum type="arabicPeriod"/>
            </a:pPr>
            <a:r>
              <a:rPr lang="en-US" dirty="0"/>
              <a:t>Provide copies of handouts</a:t>
            </a:r>
            <a:r>
              <a:rPr lang="en-US" baseline="0" dirty="0"/>
              <a:t> </a:t>
            </a:r>
            <a:r>
              <a:rPr lang="en-US" dirty="0"/>
              <a:t>for all participants.</a:t>
            </a:r>
          </a:p>
          <a:p>
            <a:endParaRPr lang="en-US" dirty="0"/>
          </a:p>
          <a:p>
            <a:r>
              <a:rPr lang="en-US" b="1" dirty="0"/>
              <a:t>Presenter Notes:</a:t>
            </a:r>
          </a:p>
          <a:p>
            <a:pPr marL="167438" indent="-167438" fontAlgn="base">
              <a:buFont typeface="Arial" panose="020B0604020202020204" pitchFamily="34" charset="0"/>
              <a:buChar char="•"/>
            </a:pPr>
            <a:r>
              <a:rPr lang="en-US" dirty="0"/>
              <a:t>A goal is what a group wants to see happen and it needs to be stated up front so the group knows what they are working towards.  </a:t>
            </a:r>
          </a:p>
          <a:p>
            <a:pPr marL="167438" indent="-167438" fontAlgn="base">
              <a:buFont typeface="Arial" panose="020B0604020202020204" pitchFamily="34" charset="0"/>
              <a:buChar char="•"/>
            </a:pPr>
            <a:r>
              <a:rPr lang="en-US" dirty="0"/>
              <a:t>Goals, both short term and long term, are set after a group determines their priorities.  </a:t>
            </a:r>
          </a:p>
          <a:p>
            <a:pPr marL="167438" indent="-167438" fontAlgn="base">
              <a:buFont typeface="Arial" panose="020B0604020202020204" pitchFamily="34" charset="0"/>
              <a:buChar char="•"/>
            </a:pPr>
            <a:r>
              <a:rPr lang="en-US" dirty="0"/>
              <a:t>Reviewing the group’s vision and mission statements are helpful guides during the goal setting process. </a:t>
            </a:r>
          </a:p>
          <a:p>
            <a:pPr marL="167438" indent="-167438" fontAlgn="base">
              <a:buFont typeface="Arial" panose="020B0604020202020204" pitchFamily="34" charset="0"/>
              <a:buChar char="•"/>
            </a:pPr>
            <a:r>
              <a:rPr lang="en-US" dirty="0"/>
              <a:t>Ineffective groups often lack clear goals or have failed to communicate the groups’ goals to all members.</a:t>
            </a:r>
          </a:p>
          <a:p>
            <a:pPr lvl="1" indent="-167438" fontAlgn="base">
              <a:buFont typeface="Arial" panose="020B0604020202020204" pitchFamily="34" charset="0"/>
              <a:buChar char="•"/>
            </a:pPr>
            <a:r>
              <a:rPr lang="en-US" dirty="0"/>
              <a:t>A </a:t>
            </a:r>
            <a:r>
              <a:rPr lang="en-US" u="sng" dirty="0"/>
              <a:t>vision statement </a:t>
            </a:r>
            <a:r>
              <a:rPr lang="en-US" dirty="0"/>
              <a:t>describes the changes the group wants to see happen in the future as a result of their actions. </a:t>
            </a:r>
          </a:p>
          <a:p>
            <a:pPr marL="893003" lvl="3" indent="-167438" fontAlgn="base">
              <a:buFont typeface="Arial" panose="020B0604020202020204" pitchFamily="34" charset="0"/>
              <a:buChar char="•"/>
            </a:pPr>
            <a:r>
              <a:rPr lang="en-US" i="1" dirty="0"/>
              <a:t>An example is: A community where people of all ages are treated with respect and dignity, and are valued for their contributions.</a:t>
            </a:r>
            <a:r>
              <a:rPr lang="en-US" dirty="0"/>
              <a:t>  </a:t>
            </a:r>
          </a:p>
          <a:p>
            <a:pPr lvl="1" indent="-167438" fontAlgn="base">
              <a:buFont typeface="Arial" panose="020B0604020202020204" pitchFamily="34" charset="0"/>
              <a:buChar char="•"/>
            </a:pPr>
            <a:r>
              <a:rPr lang="en-US" dirty="0"/>
              <a:t>A </a:t>
            </a:r>
            <a:r>
              <a:rPr lang="en-US" u="sng" dirty="0"/>
              <a:t>mission statement</a:t>
            </a:r>
            <a:r>
              <a:rPr lang="en-US" dirty="0"/>
              <a:t> provides the direction and sets the goals, actions, and decision-making processes of the group.  </a:t>
            </a:r>
          </a:p>
          <a:p>
            <a:pPr marL="893003" lvl="3" indent="-167438" fontAlgn="base">
              <a:buFont typeface="Arial" panose="020B0604020202020204" pitchFamily="34" charset="0"/>
              <a:buChar char="•"/>
            </a:pPr>
            <a:r>
              <a:rPr lang="en-US" i="1" dirty="0"/>
              <a:t>An example is:  Linking older adults with a caring community.  </a:t>
            </a:r>
            <a:endParaRPr lang="en-US" dirty="0"/>
          </a:p>
          <a:p>
            <a:pPr lvl="1" indent="-167438" fontAlgn="base">
              <a:buFont typeface="Arial" panose="020B0604020202020204" pitchFamily="34" charset="0"/>
              <a:buChar char="•"/>
            </a:pPr>
            <a:r>
              <a:rPr lang="en-US" u="sng" dirty="0"/>
              <a:t>S.M.A.R.T. goals </a:t>
            </a:r>
            <a:r>
              <a:rPr lang="en-US" dirty="0"/>
              <a:t>are goals written to help the group accomplish what they set out to do and are described as:</a:t>
            </a:r>
          </a:p>
          <a:p>
            <a:pPr marL="893003" lvl="3" indent="-167438" fontAlgn="base">
              <a:buFont typeface="Arial" panose="020B0604020202020204" pitchFamily="34" charset="0"/>
              <a:buChar char="•"/>
            </a:pPr>
            <a:r>
              <a:rPr lang="en-US" dirty="0"/>
              <a:t>Specific – What are you going to do?</a:t>
            </a:r>
          </a:p>
          <a:p>
            <a:pPr marL="893003" lvl="3" indent="-167438" fontAlgn="base">
              <a:buFont typeface="Arial" panose="020B0604020202020204" pitchFamily="34" charset="0"/>
              <a:buChar char="•"/>
            </a:pPr>
            <a:r>
              <a:rPr lang="en-US" dirty="0"/>
              <a:t>Measurable – How are you going to do it?   	</a:t>
            </a:r>
          </a:p>
          <a:p>
            <a:pPr marL="893003" lvl="3" indent="-167438" fontAlgn="base">
              <a:buFont typeface="Arial" panose="020B0604020202020204" pitchFamily="34" charset="0"/>
              <a:buChar char="•"/>
            </a:pPr>
            <a:r>
              <a:rPr lang="en-US" dirty="0"/>
              <a:t>Attainable – Can you commit to doing it?</a:t>
            </a:r>
          </a:p>
          <a:p>
            <a:pPr marL="893003" lvl="3" indent="-167438" fontAlgn="base">
              <a:buFont typeface="Arial" panose="020B0604020202020204" pitchFamily="34" charset="0"/>
              <a:buChar char="•"/>
            </a:pPr>
            <a:r>
              <a:rPr lang="en-US" dirty="0"/>
              <a:t>Realistic – Is it doable?</a:t>
            </a:r>
          </a:p>
          <a:p>
            <a:pPr marL="893003" lvl="3" indent="-167438" fontAlgn="base">
              <a:buFont typeface="Arial" panose="020B0604020202020204" pitchFamily="34" charset="0"/>
              <a:buChar char="•"/>
            </a:pPr>
            <a:r>
              <a:rPr lang="en-US" dirty="0"/>
              <a:t>And Timely – What is your timeframe? </a:t>
            </a:r>
          </a:p>
          <a:p>
            <a:pPr marL="1350203" lvl="4" indent="-167438" fontAlgn="base">
              <a:buFont typeface="Arial" panose="020B0604020202020204" pitchFamily="34" charset="0"/>
              <a:buChar char="•"/>
            </a:pPr>
            <a:r>
              <a:rPr lang="en-US" dirty="0"/>
              <a:t>Example:</a:t>
            </a:r>
            <a:r>
              <a:rPr lang="en-US" baseline="0" dirty="0"/>
              <a:t>  Making a peanut butter sandwich</a:t>
            </a:r>
            <a:r>
              <a:rPr lang="en-US" dirty="0"/>
              <a:t> or cleaning a house on the weekend</a:t>
            </a:r>
          </a:p>
          <a:p>
            <a:r>
              <a:rPr lang="en-US" b="1" dirty="0"/>
              <a:t>Activities  </a:t>
            </a:r>
            <a:endParaRPr lang="en-US" dirty="0"/>
          </a:p>
          <a:p>
            <a:r>
              <a:rPr lang="en-US" dirty="0"/>
              <a:t>Handout:  Mission/Vision Statements</a:t>
            </a:r>
          </a:p>
          <a:p>
            <a:r>
              <a:rPr lang="en-US" dirty="0"/>
              <a:t>Handout:  SMART Goals </a:t>
            </a:r>
          </a:p>
          <a:p>
            <a:r>
              <a:rPr lang="en-US" dirty="0"/>
              <a:t>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How to Write a Vision Statement that Inspires:  </a:t>
            </a:r>
            <a:r>
              <a:rPr lang="en-US" sz="1200" u="sng" kern="1200" dirty="0">
                <a:solidFill>
                  <a:schemeClr val="tx1"/>
                </a:solidFill>
                <a:effectLst/>
                <a:latin typeface="+mn-lt"/>
                <a:ea typeface="+mn-ea"/>
                <a:cs typeface="+mn-cs"/>
                <a:hlinkClick r:id="rId3"/>
              </a:rPr>
              <a:t>https://www.youtube.com/watch?v=7yBUBmciQBk&amp;t=7s</a:t>
            </a:r>
            <a:endParaRPr lang="en-US" sz="1200"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How to Write a Mission Statement: </a:t>
            </a:r>
            <a:r>
              <a:rPr lang="en-US" sz="1100" b="0" kern="1200">
                <a:solidFill>
                  <a:schemeClr val="tx1"/>
                </a:solidFill>
                <a:effectLst/>
                <a:latin typeface="+mn-lt"/>
                <a:ea typeface="+mn-ea"/>
                <a:cs typeface="+mn-cs"/>
              </a:rPr>
              <a:t> </a:t>
            </a:r>
            <a:r>
              <a:rPr lang="en-US" sz="1200" u="sng" kern="1200">
                <a:solidFill>
                  <a:schemeClr val="tx1"/>
                </a:solidFill>
                <a:effectLst/>
                <a:latin typeface="+mn-lt"/>
                <a:ea typeface="+mn-ea"/>
                <a:cs typeface="+mn-cs"/>
                <a:hlinkClick r:id="rId4"/>
              </a:rPr>
              <a:t>https://www.youtube.com/watch?v=1xs4I349cdc</a:t>
            </a:r>
            <a:endParaRPr lang="en-US" sz="1200" u="sng" kern="1200">
              <a:solidFill>
                <a:schemeClr val="tx1"/>
              </a:solidFill>
              <a:effectLst/>
              <a:latin typeface="+mn-lt"/>
              <a:ea typeface="+mn-ea"/>
              <a:cs typeface="+mn-cs"/>
            </a:endParaRPr>
          </a:p>
          <a:p>
            <a:r>
              <a:rPr lang="en-US" sz="1100" b="0"/>
              <a:t>SMART </a:t>
            </a:r>
            <a:r>
              <a:rPr lang="en-US" sz="1100" b="0" dirty="0"/>
              <a:t>Goals – Quick Overview</a:t>
            </a:r>
            <a:r>
              <a:rPr lang="en-US" sz="1100" b="0" baseline="0" dirty="0"/>
              <a:t> </a:t>
            </a:r>
            <a:r>
              <a:rPr lang="en-US" sz="1100" b="0" u="sng" baseline="0" dirty="0">
                <a:solidFill>
                  <a:srgbClr val="0070C0"/>
                </a:solidFill>
              </a:rPr>
              <a:t>https://www.youtube.com/watch?v=1-SvuFIQjK8</a:t>
            </a:r>
          </a:p>
          <a:p>
            <a:endParaRPr lang="en-US" sz="1100" b="0" baseline="0" dirty="0"/>
          </a:p>
          <a:p>
            <a:endParaRPr lang="en-US" sz="1100" b="0" baseline="0" dirty="0"/>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45</a:t>
            </a:fld>
            <a:endParaRPr lang="en-US"/>
          </a:p>
        </p:txBody>
      </p:sp>
    </p:spTree>
    <p:extLst>
      <p:ext uri="{BB962C8B-B14F-4D97-AF65-F5344CB8AC3E}">
        <p14:creationId xmlns:p14="http://schemas.microsoft.com/office/powerpoint/2010/main" val="185883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9288" y="557213"/>
            <a:ext cx="2843212" cy="2132012"/>
          </a:xfrm>
        </p:spPr>
      </p:sp>
      <p:sp>
        <p:nvSpPr>
          <p:cNvPr id="3" name="Notes Placeholder 2"/>
          <p:cNvSpPr>
            <a:spLocks noGrp="1"/>
          </p:cNvSpPr>
          <p:nvPr>
            <p:ph type="body" idx="1"/>
          </p:nvPr>
        </p:nvSpPr>
        <p:spPr/>
        <p:txBody>
          <a:bodyPr/>
          <a:lstStyle/>
          <a:p>
            <a:r>
              <a:rPr lang="en-US" b="1" dirty="0"/>
              <a:t>Slide #46:  </a:t>
            </a:r>
            <a:r>
              <a:rPr lang="en-US" b="0" dirty="0"/>
              <a:t>Planning</a:t>
            </a:r>
            <a:r>
              <a:rPr lang="en-US" dirty="0"/>
              <a:t> </a:t>
            </a:r>
          </a:p>
          <a:p>
            <a:r>
              <a:rPr lang="en-US" dirty="0"/>
              <a:t>  </a:t>
            </a:r>
          </a:p>
          <a:p>
            <a:r>
              <a:rPr lang="en-US" b="1" dirty="0"/>
              <a:t>Procedural Directions:</a:t>
            </a:r>
            <a:endParaRPr lang="en-US" dirty="0"/>
          </a:p>
          <a:p>
            <a:pPr marL="223251" indent="-223251">
              <a:buFont typeface="+mj-lt"/>
              <a:buAutoNum type="arabicPeriod"/>
            </a:pPr>
            <a:r>
              <a:rPr lang="en-US" dirty="0"/>
              <a:t>Share information</a:t>
            </a:r>
            <a:r>
              <a:rPr lang="en-US" baseline="0" dirty="0"/>
              <a:t> from the presenter notes.</a:t>
            </a:r>
            <a:r>
              <a:rPr lang="en-US" dirty="0"/>
              <a:t> </a:t>
            </a:r>
          </a:p>
          <a:p>
            <a:pPr marL="223251" indent="-223251">
              <a:buFont typeface="+mj-lt"/>
              <a:buAutoNum type="arabicPeriod"/>
            </a:pPr>
            <a:r>
              <a:rPr lang="en-US" dirty="0"/>
              <a:t>Ask suggested activity question.</a:t>
            </a:r>
          </a:p>
          <a:p>
            <a:endParaRPr lang="en-US" dirty="0"/>
          </a:p>
          <a:p>
            <a:r>
              <a:rPr lang="en-US" b="1" dirty="0"/>
              <a:t>Presenter Notes:</a:t>
            </a:r>
          </a:p>
          <a:p>
            <a:pPr marL="167438" indent="-167438" fontAlgn="base">
              <a:buFont typeface="Arial" panose="020B0604020202020204" pitchFamily="34" charset="0"/>
              <a:buChar char="•"/>
            </a:pPr>
            <a:r>
              <a:rPr lang="en-US" dirty="0"/>
              <a:t>A plan begins to form when the team agrees on the first steps and how much to work on at a time.  </a:t>
            </a:r>
          </a:p>
          <a:p>
            <a:pPr marL="167438" indent="-167438" fontAlgn="base">
              <a:buFont typeface="Arial" panose="020B0604020202020204" pitchFamily="34" charset="0"/>
              <a:buChar char="•"/>
            </a:pPr>
            <a:r>
              <a:rPr lang="en-US" dirty="0"/>
              <a:t>Sometimes called an ‘action plan’, the plan should include who will do what, by when, and in what order.</a:t>
            </a:r>
          </a:p>
          <a:p>
            <a:endParaRPr lang="en-US" dirty="0"/>
          </a:p>
          <a:p>
            <a:pPr marL="167438" indent="-167438">
              <a:buFont typeface="Arial" panose="020B0604020202020204" pitchFamily="34" charset="0"/>
              <a:buChar char="•"/>
            </a:pPr>
            <a:r>
              <a:rPr lang="en-US" dirty="0"/>
              <a:t>Two tools that can be effective in helping to plan are logic models and schedules.  </a:t>
            </a:r>
          </a:p>
          <a:p>
            <a:pPr marL="613940" lvl="1" indent="-167438">
              <a:buFont typeface="Arial" panose="020B0604020202020204" pitchFamily="34" charset="0"/>
              <a:buChar char="•"/>
            </a:pPr>
            <a:r>
              <a:rPr lang="en-US" dirty="0"/>
              <a:t>Logic models are diagrams that illustrate how a group’s activities connect to its goals and outcomes.  </a:t>
            </a:r>
          </a:p>
          <a:p>
            <a:pPr marL="613940" lvl="1" indent="-167438">
              <a:buFont typeface="Arial" panose="020B0604020202020204" pitchFamily="34" charset="0"/>
              <a:buChar char="•"/>
            </a:pPr>
            <a:r>
              <a:rPr lang="en-US" dirty="0"/>
              <a:t>Schedules, also referred to as timelines, provide the group with assignments to accomplish within agreed upon deadlines.</a:t>
            </a:r>
            <a:r>
              <a:rPr lang="en-US" dirty="0">
                <a:solidFill>
                  <a:srgbClr val="000000"/>
                </a:solidFill>
                <a:cs typeface="Arial" charset="0"/>
              </a:rPr>
              <a:t>	</a:t>
            </a:r>
            <a:r>
              <a:rPr lang="en-US" dirty="0"/>
              <a:t> </a:t>
            </a:r>
          </a:p>
          <a:p>
            <a:endParaRPr lang="en-US" dirty="0"/>
          </a:p>
          <a:p>
            <a:r>
              <a:rPr lang="en-US" b="1" dirty="0"/>
              <a:t>Activities  </a:t>
            </a:r>
            <a:endParaRPr lang="en-US" dirty="0"/>
          </a:p>
          <a:p>
            <a:pPr defTabSz="893003">
              <a:defRPr/>
            </a:pPr>
            <a:r>
              <a:rPr lang="en-US" dirty="0"/>
              <a:t>Question:  Think about the last time you have had to come up with a plan personally or in a group.  How did you do it? </a:t>
            </a:r>
          </a:p>
          <a:p>
            <a:endParaRPr lang="en-US" dirty="0"/>
          </a:p>
        </p:txBody>
      </p:sp>
      <p:sp>
        <p:nvSpPr>
          <p:cNvPr id="4" name="Slide Number Placeholder 3"/>
          <p:cNvSpPr>
            <a:spLocks noGrp="1"/>
          </p:cNvSpPr>
          <p:nvPr>
            <p:ph type="sldNum" sz="quarter" idx="10"/>
          </p:nvPr>
        </p:nvSpPr>
        <p:spPr>
          <a:xfrm>
            <a:off x="4008705" y="8575141"/>
            <a:ext cx="3066732" cy="451406"/>
          </a:xfrm>
          <a:prstGeom prst="rect">
            <a:avLst/>
          </a:prstGeom>
        </p:spPr>
        <p:txBody>
          <a:bodyPr/>
          <a:lstStyle/>
          <a:p>
            <a:fld id="{E47A0219-52C6-4F38-8398-29CC82D2A3E1}" type="slidenum">
              <a:rPr lang="en-US" smtClean="0"/>
              <a:t>46</a:t>
            </a:fld>
            <a:endParaRPr lang="en-US"/>
          </a:p>
        </p:txBody>
      </p:sp>
    </p:spTree>
    <p:extLst>
      <p:ext uri="{BB962C8B-B14F-4D97-AF65-F5344CB8AC3E}">
        <p14:creationId xmlns:p14="http://schemas.microsoft.com/office/powerpoint/2010/main" val="317526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16162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407699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57596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31987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3713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8672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727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2942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020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2299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724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261045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85042"/>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72000" y="5880354"/>
            <a:ext cx="323088" cy="316992"/>
          </a:xfrm>
          <a:prstGeom prst="rect">
            <a:avLst/>
          </a:prstGeom>
        </p:spPr>
      </p:pic>
    </p:spTree>
    <p:custDataLst>
      <p:tags r:id="rId14"/>
    </p:custDataLst>
    <p:extLst>
      <p:ext uri="{BB962C8B-B14F-4D97-AF65-F5344CB8AC3E}">
        <p14:creationId xmlns:p14="http://schemas.microsoft.com/office/powerpoint/2010/main" val="233534552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1.xml"/><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diagramLayout" Target="../diagrams/layout5.xml"/><Relationship Id="rId11" Type="http://schemas.microsoft.com/office/2007/relationships/hdphoto" Target="../media/hdphoto3.wdp"/><Relationship Id="rId5" Type="http://schemas.openxmlformats.org/officeDocument/2006/relationships/diagramData" Target="../diagrams/data5.xml"/><Relationship Id="rId10" Type="http://schemas.openxmlformats.org/officeDocument/2006/relationships/image" Target="../media/image18.png"/><Relationship Id="rId4" Type="http://schemas.openxmlformats.org/officeDocument/2006/relationships/notesSlide" Target="../notesSlides/notesSlide14.xml"/><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0.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XtyCt83JLNY" TargetMode="External"/><Relationship Id="rId3" Type="http://schemas.openxmlformats.org/officeDocument/2006/relationships/notesSlide" Target="../notesSlides/notesSlide18.xml"/><Relationship Id="rId7" Type="http://schemas.openxmlformats.org/officeDocument/2006/relationships/hyperlink" Target="https://onstrategyhq.com/resources/video-how-to-write-a-vision-statement/" TargetMode="Externa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hyperlink" Target="https://www.youtube.com/watch?v=ioY-YSOKBtY" TargetMode="External"/><Relationship Id="rId11" Type="http://schemas.openxmlformats.org/officeDocument/2006/relationships/hyperlink" Target="https://www2.ed.gov/about/offices/list/oese/oss/technicalassistance/easnlogicmodelstoolmonitoring.pdf" TargetMode="External"/><Relationship Id="rId5" Type="http://schemas.openxmlformats.org/officeDocument/2006/relationships/hyperlink" Target="https://www.youtube.com/watch?v=jNFBoBAAYuw" TargetMode="External"/><Relationship Id="rId10" Type="http://schemas.openxmlformats.org/officeDocument/2006/relationships/hyperlink" Target="https://www.youtube.com/watch?v=DzhJNiQ3vMM" TargetMode="External"/><Relationship Id="rId4" Type="http://schemas.openxmlformats.org/officeDocument/2006/relationships/hyperlink" Target="https://www.youtube.com/watch?v=Auf9pkuCc8k" TargetMode="External"/><Relationship Id="rId9" Type="http://schemas.openxmlformats.org/officeDocument/2006/relationships/hyperlink" Target="http://www.missionstatements.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rvingongroups.org/leading-by-convening" TargetMode="External"/><Relationship Id="rId3" Type="http://schemas.openxmlformats.org/officeDocument/2006/relationships/notesSlide" Target="../notesSlides/notesSlide19.xml"/><Relationship Id="rId7" Type="http://schemas.openxmlformats.org/officeDocument/2006/relationships/hyperlink" Target="https://creately.com/blog/diagrams/how-to-write-an-action-plan/" TargetMode="External"/><Relationship Id="rId12" Type="http://schemas.openxmlformats.org/officeDocument/2006/relationships/hyperlink" Target="https://www.youtube.com/watch?v=6ZEYgEv7EL4" TargetMode="Externa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hyperlink" Target="https://www.youtube.com/watch?v=lwoVRVgKg-o" TargetMode="External"/><Relationship Id="rId11" Type="http://schemas.openxmlformats.org/officeDocument/2006/relationships/hyperlink" Target="http://www.robertsrules.com/" TargetMode="External"/><Relationship Id="rId5" Type="http://schemas.openxmlformats.org/officeDocument/2006/relationships/hyperlink" Target="https://dpi.wi.gov/sites/default/files/imce/sped/pdf/wpdmtools.pdf" TargetMode="External"/><Relationship Id="rId10" Type="http://schemas.openxmlformats.org/officeDocument/2006/relationships/hyperlink" Target="https://www.youtube.com/watch?v=-SYTkMv1J-E&amp;feature=youtu.be" TargetMode="External"/><Relationship Id="rId4" Type="http://schemas.openxmlformats.org/officeDocument/2006/relationships/hyperlink" Target="https://www.youtube.com/watch?v=1-SvuFIQjK8" TargetMode="External"/><Relationship Id="rId9" Type="http://schemas.openxmlformats.org/officeDocument/2006/relationships/hyperlink" Target="https://dpi.wi.gov/sped/topics/agreemen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6.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jp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hyperlink" Target="https://www.youtube.com/watch?v=1-SvuFIQjK8"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s://www.youtube.com/watch?v=XtyCt83JLNY" TargetMode="External"/><Relationship Id="rId5" Type="http://schemas.openxmlformats.org/officeDocument/2006/relationships/hyperlink" Target="https://www.youtube.com/watch?v=ioY-YSOKBtY" TargetMode="External"/><Relationship Id="rId4" Type="http://schemas.openxmlformats.org/officeDocument/2006/relationships/notesSlide" Target="../notesSlides/notesSlide8.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514600"/>
            <a:ext cx="3444759" cy="1752600"/>
          </a:xfrm>
        </p:spPr>
        <p:txBody>
          <a:bodyPr anchor="t">
            <a:noAutofit/>
          </a:bodyPr>
          <a:lstStyle/>
          <a:p>
            <a:pPr algn="ctr"/>
            <a:r>
              <a:rPr lang="en-US" sz="2500" b="1" dirty="0"/>
              <a:t>Serving on Groups </a:t>
            </a:r>
            <a:br>
              <a:rPr lang="en-US" sz="2500" b="1" dirty="0"/>
            </a:br>
            <a:r>
              <a:rPr lang="en-US" sz="2500" b="1" dirty="0"/>
              <a:t>That Make Decisions: </a:t>
            </a:r>
            <a:br>
              <a:rPr lang="en-US" sz="2500" b="1" dirty="0"/>
            </a:br>
            <a:r>
              <a:rPr lang="en-US" sz="2500" b="1" dirty="0"/>
              <a:t>A Guide for Families</a:t>
            </a:r>
          </a:p>
        </p:txBody>
      </p:sp>
      <p:sp>
        <p:nvSpPr>
          <p:cNvPr id="3" name="Subtitle 2"/>
          <p:cNvSpPr>
            <a:spLocks noGrp="1"/>
          </p:cNvSpPr>
          <p:nvPr>
            <p:ph type="subTitle" idx="1"/>
          </p:nvPr>
        </p:nvSpPr>
        <p:spPr>
          <a:xfrm>
            <a:off x="4660618" y="4343400"/>
            <a:ext cx="3340381" cy="1414509"/>
          </a:xfrm>
        </p:spPr>
        <p:txBody>
          <a:bodyPr>
            <a:normAutofit/>
          </a:bodyPr>
          <a:lstStyle/>
          <a:p>
            <a:r>
              <a:rPr lang="en-US" dirty="0"/>
              <a:t>Presented by:</a:t>
            </a:r>
          </a:p>
          <a:p>
            <a:r>
              <a:rPr lang="en-US" i="1" dirty="0">
                <a:solidFill>
                  <a:srgbClr val="FF0000"/>
                </a:solidFill>
              </a:rPr>
              <a:t>Name</a:t>
            </a:r>
          </a:p>
          <a:p>
            <a:r>
              <a:rPr lang="en-US" i="1" dirty="0">
                <a:solidFill>
                  <a:srgbClr val="FF0000"/>
                </a:solidFill>
              </a:rPr>
              <a:t>Organization/Agency</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dirty="0">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388072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Model 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pSp>
        <p:nvGrpSpPr>
          <p:cNvPr id="8" name="Group 5"/>
          <p:cNvGrpSpPr>
            <a:grpSpLocks noChangeAspect="1"/>
          </p:cNvGrpSpPr>
          <p:nvPr/>
        </p:nvGrpSpPr>
        <p:grpSpPr bwMode="auto">
          <a:xfrm>
            <a:off x="1219200" y="1524000"/>
            <a:ext cx="6421760" cy="4066238"/>
            <a:chOff x="928" y="1560"/>
            <a:chExt cx="3904" cy="2472"/>
          </a:xfrm>
        </p:grpSpPr>
        <p:sp>
          <p:nvSpPr>
            <p:cNvPr id="9" name="AutoShape 4"/>
            <p:cNvSpPr>
              <a:spLocks noChangeAspect="1" noChangeArrowheads="1" noTextEdit="1"/>
            </p:cNvSpPr>
            <p:nvPr/>
          </p:nvSpPr>
          <p:spPr bwMode="auto">
            <a:xfrm>
              <a:off x="928" y="1560"/>
              <a:ext cx="3904"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928" y="1560"/>
              <a:ext cx="3914" cy="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12608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740" y="436179"/>
            <a:ext cx="7024744" cy="685800"/>
          </a:xfrm>
        </p:spPr>
        <p:txBody>
          <a:bodyPr/>
          <a:lstStyle/>
          <a:p>
            <a:r>
              <a:rPr lang="en-US" dirty="0"/>
              <a:t>Logic Model 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41" y="1056290"/>
            <a:ext cx="7489142" cy="4768088"/>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104784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Collaboration</a:t>
            </a:r>
          </a:p>
        </p:txBody>
      </p:sp>
      <p:sp>
        <p:nvSpPr>
          <p:cNvPr id="3" name="Content Placeholder 2"/>
          <p:cNvSpPr>
            <a:spLocks noGrp="1"/>
          </p:cNvSpPr>
          <p:nvPr>
            <p:ph idx="1"/>
          </p:nvPr>
        </p:nvSpPr>
        <p:spPr>
          <a:xfrm>
            <a:off x="3611880" y="1447800"/>
            <a:ext cx="4724400" cy="4308629"/>
          </a:xfrm>
        </p:spPr>
        <p:txBody>
          <a:bodyPr>
            <a:normAutofit/>
          </a:bodyPr>
          <a:lstStyle/>
          <a:p>
            <a:pPr marL="68580" indent="0">
              <a:buNone/>
            </a:pPr>
            <a:r>
              <a:rPr lang="en-US" dirty="0"/>
              <a:t>Members working together toward a common goal.</a:t>
            </a:r>
          </a:p>
          <a:p>
            <a:endParaRPr lang="en-US" sz="1200" dirty="0"/>
          </a:p>
          <a:p>
            <a:pPr marL="68580" indent="0">
              <a:buNone/>
            </a:pPr>
            <a:r>
              <a:rPr lang="en-US" dirty="0"/>
              <a:t>Helpful Tools:</a:t>
            </a:r>
          </a:p>
          <a:p>
            <a:pPr lvl="2">
              <a:buClr>
                <a:schemeClr val="accent1">
                  <a:lumMod val="75000"/>
                </a:schemeClr>
              </a:buClr>
              <a:buSzPct val="65000"/>
            </a:pPr>
            <a:r>
              <a:rPr lang="en-US" dirty="0"/>
              <a:t>Agreed Upon Expectations</a:t>
            </a:r>
            <a:endParaRPr lang="en-US" sz="400" dirty="0"/>
          </a:p>
          <a:p>
            <a:pPr lvl="2">
              <a:buClr>
                <a:schemeClr val="accent1">
                  <a:lumMod val="75000"/>
                </a:schemeClr>
              </a:buClr>
              <a:buSzPct val="65000"/>
            </a:pPr>
            <a:r>
              <a:rPr lang="en-US" dirty="0"/>
              <a:t>On-going Communication and Networking</a:t>
            </a:r>
            <a:endParaRPr lang="en-US" sz="400" dirty="0"/>
          </a:p>
          <a:p>
            <a:pPr lvl="2">
              <a:buClr>
                <a:schemeClr val="accent1">
                  <a:lumMod val="75000"/>
                </a:schemeClr>
              </a:buClr>
              <a:buSzPct val="65000"/>
            </a:pPr>
            <a:r>
              <a:rPr lang="en-US" dirty="0"/>
              <a:t>Neutral Facilitator</a:t>
            </a:r>
            <a:endParaRPr lang="en-US" sz="400" dirty="0"/>
          </a:p>
          <a:p>
            <a:pPr lvl="2">
              <a:buClr>
                <a:schemeClr val="accent1">
                  <a:lumMod val="75000"/>
                </a:schemeClr>
              </a:buClr>
              <a:buSzPct val="65000"/>
            </a:pPr>
            <a:r>
              <a:rPr lang="en-US" dirty="0"/>
              <a:t>Meaningful Activities</a:t>
            </a:r>
            <a:endParaRPr lang="en-US" sz="400" dirty="0"/>
          </a:p>
          <a:p>
            <a:pPr lvl="2">
              <a:buClr>
                <a:schemeClr val="accent1">
                  <a:lumMod val="75000"/>
                </a:schemeClr>
              </a:buClr>
              <a:buSzPct val="65000"/>
            </a:pPr>
            <a:r>
              <a:rPr lang="en-US" dirty="0"/>
              <a:t>Focused Training and Technical Assistance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539" t="1026" r="14230" b="1538"/>
          <a:stretch/>
        </p:blipFill>
        <p:spPr>
          <a:xfrm>
            <a:off x="838200" y="1605280"/>
            <a:ext cx="2600960" cy="3860800"/>
          </a:xfrm>
          <a:prstGeom prst="rect">
            <a:avLst/>
          </a:prstGeom>
        </p:spPr>
      </p:pic>
    </p:spTree>
    <p:custDataLst>
      <p:tags r:id="rId1"/>
    </p:custDataLst>
    <p:extLst>
      <p:ext uri="{BB962C8B-B14F-4D97-AF65-F5344CB8AC3E}">
        <p14:creationId xmlns:p14="http://schemas.microsoft.com/office/powerpoint/2010/main" val="424318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1875"/>
          <a:stretch/>
        </p:blipFill>
        <p:spPr>
          <a:xfrm>
            <a:off x="497839" y="381000"/>
            <a:ext cx="8128001" cy="6096000"/>
          </a:xfrm>
          <a:prstGeom prst="rect">
            <a:avLst/>
          </a:prstGeom>
        </p:spPr>
      </p:pic>
      <p:sp>
        <p:nvSpPr>
          <p:cNvPr id="2" name="Title 1"/>
          <p:cNvSpPr>
            <a:spLocks noGrp="1"/>
          </p:cNvSpPr>
          <p:nvPr>
            <p:ph type="title"/>
          </p:nvPr>
        </p:nvSpPr>
        <p:spPr>
          <a:xfrm>
            <a:off x="914400" y="609600"/>
            <a:ext cx="3962400" cy="685800"/>
          </a:xfrm>
          <a:solidFill>
            <a:srgbClr val="E5F4E0">
              <a:alpha val="49020"/>
            </a:srgbClr>
          </a:solidFill>
        </p:spPr>
        <p:txBody>
          <a:bodyPr/>
          <a:lstStyle/>
          <a:p>
            <a:r>
              <a:rPr lang="en-US" dirty="0">
                <a:solidFill>
                  <a:schemeClr val="tx2"/>
                </a:solidFill>
              </a:rPr>
              <a:t>4. Collaboration</a:t>
            </a:r>
          </a:p>
        </p:txBody>
      </p:sp>
      <p:sp>
        <p:nvSpPr>
          <p:cNvPr id="3" name="Content Placeholder 2"/>
          <p:cNvSpPr>
            <a:spLocks noGrp="1"/>
          </p:cNvSpPr>
          <p:nvPr>
            <p:ph idx="1"/>
          </p:nvPr>
        </p:nvSpPr>
        <p:spPr>
          <a:xfrm>
            <a:off x="914400" y="1752600"/>
            <a:ext cx="5117055" cy="2819399"/>
          </a:xfrm>
          <a:solidFill>
            <a:srgbClr val="E5F4E0">
              <a:alpha val="49020"/>
            </a:srgbClr>
          </a:solidFill>
          <a:effectLst>
            <a:softEdge rad="12700"/>
          </a:effectLst>
        </p:spPr>
        <p:txBody>
          <a:bodyPr>
            <a:normAutofit fontScale="92500" lnSpcReduction="10000"/>
          </a:bodyPr>
          <a:lstStyle/>
          <a:p>
            <a:pPr marL="68580" indent="0">
              <a:buNone/>
            </a:pPr>
            <a:r>
              <a:rPr lang="en-US" sz="3900" dirty="0"/>
              <a:t>If you want to go fast, </a:t>
            </a:r>
          </a:p>
          <a:p>
            <a:pPr marL="68580" indent="0">
              <a:buNone/>
            </a:pPr>
            <a:r>
              <a:rPr lang="en-US" sz="3900" dirty="0"/>
              <a:t>go alone; </a:t>
            </a:r>
          </a:p>
          <a:p>
            <a:pPr marL="68580" indent="0">
              <a:buNone/>
            </a:pPr>
            <a:r>
              <a:rPr lang="en-US" sz="3900" dirty="0"/>
              <a:t>if you want to go far,</a:t>
            </a:r>
          </a:p>
          <a:p>
            <a:pPr marL="68580" indent="0">
              <a:buNone/>
            </a:pPr>
            <a:r>
              <a:rPr lang="en-US" sz="3900" dirty="0"/>
              <a:t>go together. </a:t>
            </a:r>
          </a:p>
          <a:p>
            <a:pPr marL="68580" indent="0" algn="r">
              <a:buNone/>
            </a:pPr>
            <a:r>
              <a:rPr lang="en-US" sz="2600" dirty="0"/>
              <a:t>–African Proverb</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62362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Collaboration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1634029"/>
              </p:ext>
            </p:extLst>
          </p:nvPr>
        </p:nvGraphicFramePr>
        <p:xfrm>
          <a:off x="1066800" y="1371600"/>
          <a:ext cx="7034212" cy="430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JA2W0YX5\MP900406810[1].jpg"/>
          <p:cNvPicPr>
            <a:picLocks noChangeAspect="1" noChangeArrowheads="1"/>
          </p:cNvPicPr>
          <p:nvPr>
            <p:custDataLst>
              <p:tags r:id="rId2"/>
            </p:custDataLst>
          </p:nvPr>
        </p:nvPicPr>
        <p:blipFill>
          <a:blip r:embed="rId10" cstate="print">
            <a:graysc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37232" y="518071"/>
            <a:ext cx="2286624" cy="15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41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graphicEl>
                                              <a:dgm id="{AB922E0B-3AB2-4BF2-845A-04F46358F85E}"/>
                                            </p:graphicEl>
                                          </p:spTgt>
                                        </p:tgtEl>
                                        <p:attrNameLst>
                                          <p:attrName>style.visibility</p:attrName>
                                        </p:attrNameLst>
                                      </p:cBhvr>
                                      <p:to>
                                        <p:strVal val="visible"/>
                                      </p:to>
                                    </p:set>
                                    <p:anim calcmode="lin" valueType="num">
                                      <p:cBhvr>
                                        <p:cTn id="7" dur="500" fill="hold"/>
                                        <p:tgtEl>
                                          <p:spTgt spid="6">
                                            <p:graphicEl>
                                              <a:dgm id="{AB922E0B-3AB2-4BF2-845A-04F46358F85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AB922E0B-3AB2-4BF2-845A-04F46358F85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AB922E0B-3AB2-4BF2-845A-04F46358F85E}"/>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A65BB7BD-6664-443E-9CA2-E3EE12A8B5F4}"/>
                                            </p:graphicEl>
                                          </p:spTgt>
                                        </p:tgtEl>
                                        <p:attrNameLst>
                                          <p:attrName>style.visibility</p:attrName>
                                        </p:attrNameLst>
                                      </p:cBhvr>
                                      <p:to>
                                        <p:strVal val="visible"/>
                                      </p:to>
                                    </p:set>
                                    <p:anim calcmode="lin" valueType="num">
                                      <p:cBhvr>
                                        <p:cTn id="14" dur="500" fill="hold"/>
                                        <p:tgtEl>
                                          <p:spTgt spid="6">
                                            <p:graphicEl>
                                              <a:dgm id="{A65BB7BD-6664-443E-9CA2-E3EE12A8B5F4}"/>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A65BB7BD-6664-443E-9CA2-E3EE12A8B5F4}"/>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A65BB7BD-6664-443E-9CA2-E3EE12A8B5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Evaluation</a:t>
            </a:r>
          </a:p>
        </p:txBody>
      </p:sp>
      <p:sp>
        <p:nvSpPr>
          <p:cNvPr id="3" name="Content Placeholder 2"/>
          <p:cNvSpPr>
            <a:spLocks noGrp="1"/>
          </p:cNvSpPr>
          <p:nvPr>
            <p:ph idx="1"/>
          </p:nvPr>
        </p:nvSpPr>
        <p:spPr>
          <a:xfrm>
            <a:off x="1043492" y="1447800"/>
            <a:ext cx="7033708" cy="4384829"/>
          </a:xfrm>
        </p:spPr>
        <p:txBody>
          <a:bodyPr/>
          <a:lstStyle/>
          <a:p>
            <a:pPr>
              <a:buSzPct val="65000"/>
            </a:pPr>
            <a:r>
              <a:rPr lang="en-US" dirty="0"/>
              <a:t>New information is compared to previously collected information</a:t>
            </a:r>
          </a:p>
          <a:p>
            <a:pPr marL="68580" indent="0">
              <a:spcBef>
                <a:spcPts val="0"/>
              </a:spcBef>
              <a:buSzPct val="65000"/>
              <a:buNone/>
            </a:pPr>
            <a:endParaRPr lang="en-US" sz="1200" dirty="0"/>
          </a:p>
          <a:p>
            <a:pPr>
              <a:spcBef>
                <a:spcPts val="0"/>
              </a:spcBef>
              <a:buSzPct val="65000"/>
            </a:pPr>
            <a:r>
              <a:rPr lang="en-US" dirty="0">
                <a:latin typeface="Century Gothic" panose="020B0502020202020204" pitchFamily="34" charset="0"/>
              </a:rPr>
              <a:t>Helpful Types of Evaluation</a:t>
            </a:r>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940049"/>
            <a:ext cx="3543300" cy="265747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rot="20803782">
            <a:off x="831516" y="3853288"/>
            <a:ext cx="1686973" cy="830997"/>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Monitor Progress</a:t>
            </a:r>
          </a:p>
        </p:txBody>
      </p:sp>
      <p:sp>
        <p:nvSpPr>
          <p:cNvPr id="8" name="TextBox 7"/>
          <p:cNvSpPr txBox="1"/>
          <p:nvPr/>
        </p:nvSpPr>
        <p:spPr>
          <a:xfrm rot="1061416">
            <a:off x="6702251" y="3589498"/>
            <a:ext cx="1686973" cy="1200329"/>
          </a:xfrm>
          <a:prstGeom prst="rect">
            <a:avLst/>
          </a:prstGeom>
          <a:solidFill>
            <a:schemeClr val="accent4">
              <a:lumMod val="20000"/>
              <a:lumOff val="80000"/>
            </a:schemeClr>
          </a:solidFill>
          <a:ln>
            <a:solidFill>
              <a:schemeClr val="bg1">
                <a:lumMod val="85000"/>
              </a:schemeClr>
            </a:solidFill>
          </a:ln>
        </p:spPr>
        <p:txBody>
          <a:bodyPr wrap="square" rtlCol="0">
            <a:spAutoFit/>
          </a:bodyPr>
          <a:lstStyle/>
          <a:p>
            <a:pPr algn="ctr"/>
            <a:r>
              <a:rPr lang="en-US" sz="2400" dirty="0">
                <a:solidFill>
                  <a:schemeClr val="tx2"/>
                </a:solidFill>
              </a:rPr>
              <a:t>Measure Final Results</a:t>
            </a:r>
          </a:p>
        </p:txBody>
      </p:sp>
      <p:cxnSp>
        <p:nvCxnSpPr>
          <p:cNvPr id="10" name="Straight Connector 9"/>
          <p:cNvCxnSpPr/>
          <p:nvPr/>
        </p:nvCxnSpPr>
        <p:spPr>
          <a:xfrm flipV="1">
            <a:off x="2495966" y="3413761"/>
            <a:ext cx="450434" cy="548639"/>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p:cNvCxnSpPr>
            <a:stCxn id="8" idx="1"/>
          </p:cNvCxnSpPr>
          <p:nvPr/>
        </p:nvCxnSpPr>
        <p:spPr>
          <a:xfrm flipH="1" flipV="1">
            <a:off x="6248400" y="3413761"/>
            <a:ext cx="493737" cy="519591"/>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72921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91400" cy="685800"/>
          </a:xfrm>
        </p:spPr>
        <p:txBody>
          <a:bodyPr>
            <a:normAutofit fontScale="90000"/>
          </a:bodyPr>
          <a:lstStyle/>
          <a:p>
            <a:r>
              <a:rPr lang="en-US" dirty="0"/>
              <a:t>6. Process for Reaching Agreement</a:t>
            </a:r>
          </a:p>
        </p:txBody>
      </p:sp>
      <p:sp>
        <p:nvSpPr>
          <p:cNvPr id="3" name="Content Placeholder 2"/>
          <p:cNvSpPr>
            <a:spLocks noGrp="1"/>
          </p:cNvSpPr>
          <p:nvPr>
            <p:ph idx="1"/>
          </p:nvPr>
        </p:nvSpPr>
        <p:spPr/>
        <p:txBody>
          <a:bodyPr>
            <a:normAutofit/>
          </a:bodyPr>
          <a:lstStyle/>
          <a:p>
            <a:pPr marL="68580" indent="0">
              <a:buSzPct val="65000"/>
              <a:buNone/>
            </a:pPr>
            <a:r>
              <a:rPr lang="en-US" dirty="0">
                <a:latin typeface="Century Gothic" panose="020B0502020202020204" pitchFamily="34" charset="0"/>
              </a:rPr>
              <a:t>Voting</a:t>
            </a:r>
          </a:p>
          <a:p>
            <a:pPr lvl="1">
              <a:buSzPct val="65000"/>
            </a:pPr>
            <a:r>
              <a:rPr lang="en-US" dirty="0">
                <a:latin typeface="Century Gothic" panose="020B0502020202020204" pitchFamily="34" charset="0"/>
              </a:rPr>
              <a:t>Robert’s Rules of Order</a:t>
            </a:r>
          </a:p>
          <a:p>
            <a:pPr lvl="2">
              <a:buSzPct val="65000"/>
            </a:pPr>
            <a:r>
              <a:rPr lang="en-US" dirty="0">
                <a:latin typeface="Century Gothic" panose="020B0502020202020204" pitchFamily="34" charset="0"/>
              </a:rPr>
              <a:t>A structured process</a:t>
            </a:r>
          </a:p>
          <a:p>
            <a:pPr lvl="2">
              <a:buSzPct val="65000"/>
            </a:pPr>
            <a:r>
              <a:rPr lang="en-US" dirty="0">
                <a:latin typeface="Century Gothic" panose="020B0502020202020204" pitchFamily="34" charset="0"/>
              </a:rPr>
              <a:t>Making and Passing Motions</a:t>
            </a:r>
          </a:p>
          <a:p>
            <a:pPr marL="685800" lvl="2" indent="0">
              <a:buSzPct val="65000"/>
              <a:buNone/>
            </a:pPr>
            <a:endParaRPr lang="en-US" dirty="0">
              <a:latin typeface="Century Gothic" panose="020B0502020202020204" pitchFamily="34" charset="0"/>
            </a:endParaRPr>
          </a:p>
          <a:p>
            <a:pPr marL="68580" indent="0">
              <a:buSzPct val="65000"/>
              <a:buNone/>
            </a:pPr>
            <a:r>
              <a:rPr lang="en-US" dirty="0">
                <a:latin typeface="Century Gothic" panose="020B0502020202020204" pitchFamily="34" charset="0"/>
              </a:rPr>
              <a:t>Consensus</a:t>
            </a:r>
          </a:p>
          <a:p>
            <a:pPr lvl="1">
              <a:spcBef>
                <a:spcPts val="0"/>
              </a:spcBef>
              <a:buSzPct val="65000"/>
            </a:pPr>
            <a:r>
              <a:rPr lang="en-US" dirty="0">
                <a:latin typeface="Century Gothic" panose="020B0502020202020204" pitchFamily="34" charset="0"/>
              </a:rPr>
              <a:t>Discussion continues until all mutually agree</a:t>
            </a:r>
          </a:p>
          <a:p>
            <a:pPr lvl="1">
              <a:spcBef>
                <a:spcPts val="0"/>
              </a:spcBef>
              <a:buSzPct val="65000"/>
            </a:pPr>
            <a:r>
              <a:rPr lang="en-US" dirty="0">
                <a:latin typeface="Century Gothic" panose="020B0502020202020204" pitchFamily="34" charset="0"/>
              </a:rPr>
              <a:t>Every member shares</a:t>
            </a:r>
          </a:p>
          <a:p>
            <a:pPr lvl="1">
              <a:spcBef>
                <a:spcPts val="0"/>
              </a:spcBef>
              <a:buSzPct val="65000"/>
            </a:pPr>
            <a:r>
              <a:rPr lang="en-US" dirty="0">
                <a:latin typeface="Century Gothic" panose="020B0502020202020204" pitchFamily="34" charset="0"/>
              </a:rPr>
              <a:t>Key is compromise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user\AppData\Local\Microsoft\Windows\Temporary Internet Files\Content.IE5\JA2W0YX5\MP900442432[1].jpg"/>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l="12939" r="14083"/>
          <a:stretch/>
        </p:blipFill>
        <p:spPr bwMode="auto">
          <a:xfrm>
            <a:off x="6068578" y="1828800"/>
            <a:ext cx="1951473"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775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fontScale="90000"/>
          </a:bodyPr>
          <a:lstStyle/>
          <a:p>
            <a:r>
              <a:rPr lang="en-US" dirty="0"/>
              <a:t>Tips to Help YOU Personally be Effective</a:t>
            </a:r>
          </a:p>
        </p:txBody>
      </p:sp>
      <p:sp>
        <p:nvSpPr>
          <p:cNvPr id="3" name="Content Placeholder 2"/>
          <p:cNvSpPr>
            <a:spLocks noGrp="1"/>
          </p:cNvSpPr>
          <p:nvPr>
            <p:ph idx="1"/>
          </p:nvPr>
        </p:nvSpPr>
        <p:spPr>
          <a:xfrm>
            <a:off x="1043492" y="1676401"/>
            <a:ext cx="6957508" cy="3810000"/>
          </a:xfrm>
        </p:spPr>
        <p:txBody>
          <a:bodyPr>
            <a:normAutofit/>
          </a:bodyPr>
          <a:lstStyle/>
          <a:p>
            <a:pPr marL="375793" lvl="1" indent="-457200">
              <a:buSzPct val="65000"/>
            </a:pPr>
            <a:r>
              <a:rPr lang="en-US" sz="2400" dirty="0"/>
              <a:t>Organize your information</a:t>
            </a:r>
          </a:p>
          <a:p>
            <a:pPr marL="375793" lvl="1" indent="-457200">
              <a:buSzPct val="65000"/>
            </a:pPr>
            <a:r>
              <a:rPr lang="en-US" sz="2400" dirty="0"/>
              <a:t>Keep in mind the group’s goals</a:t>
            </a:r>
          </a:p>
          <a:p>
            <a:pPr marL="375793" lvl="1" indent="-457200">
              <a:buSzPct val="65000"/>
            </a:pPr>
            <a:r>
              <a:rPr lang="en-US" sz="2400" dirty="0"/>
              <a:t>List priorities</a:t>
            </a:r>
          </a:p>
          <a:p>
            <a:pPr marL="375793" lvl="1" indent="-457200">
              <a:buSzPct val="65000"/>
            </a:pPr>
            <a:r>
              <a:rPr lang="en-US" sz="2400" dirty="0"/>
              <a:t>Keep track of where others stand on decisions</a:t>
            </a:r>
          </a:p>
          <a:p>
            <a:pPr marL="375793" lvl="1" indent="-457200">
              <a:buSzPct val="65000"/>
            </a:pPr>
            <a:r>
              <a:rPr lang="en-US" sz="2400" dirty="0"/>
              <a:t>Ask the leader to explain member roles</a:t>
            </a:r>
          </a:p>
          <a:p>
            <a:pPr marL="375793" lvl="1" indent="-457200">
              <a:buSzPct val="65000"/>
            </a:pPr>
            <a:r>
              <a:rPr lang="en-US" sz="2400" dirty="0"/>
              <a:t>Take notes </a:t>
            </a:r>
          </a:p>
          <a:p>
            <a:pPr marL="375793" lvl="1" indent="-457200">
              <a:buSzPct val="65000"/>
            </a:pPr>
            <a:r>
              <a:rPr lang="en-US" sz="2400" dirty="0"/>
              <a:t>Write down the results of your activities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050" name="Picture 2" descr="C:\Users\ebraunel\AppData\Local\Microsoft\Windows\Temporary Internet Files\Content.IE5\L3GY044O\person-cartoon-3157-smal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419" y="762000"/>
            <a:ext cx="1555423" cy="251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264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3 Resources</a:t>
            </a:r>
          </a:p>
        </p:txBody>
      </p:sp>
      <p:sp>
        <p:nvSpPr>
          <p:cNvPr id="3" name="Content Placeholder 2"/>
          <p:cNvSpPr>
            <a:spLocks noGrp="1"/>
          </p:cNvSpPr>
          <p:nvPr>
            <p:ph idx="1"/>
          </p:nvPr>
        </p:nvSpPr>
        <p:spPr>
          <a:xfrm>
            <a:off x="762000" y="1676400"/>
            <a:ext cx="7315200" cy="4156229"/>
          </a:xfrm>
        </p:spPr>
        <p:txBody>
          <a:bodyPr>
            <a:noAutofit/>
          </a:bodyPr>
          <a:lstStyle/>
          <a:p>
            <a:pPr marL="393192" indent="-342900">
              <a:lnSpc>
                <a:spcPct val="120000"/>
              </a:lnSpc>
              <a:buFont typeface="Arial" panose="020B0604020202020204" pitchFamily="34" charset="0"/>
              <a:buChar char="•"/>
            </a:pPr>
            <a:r>
              <a:rPr lang="en-US" sz="1400" b="1" dirty="0"/>
              <a:t>Conducting a Focus Group </a:t>
            </a:r>
            <a:r>
              <a:rPr lang="en-US" sz="1400" dirty="0"/>
              <a:t>(video 5:36) </a:t>
            </a:r>
            <a:r>
              <a:rPr lang="en-US" sz="1400" dirty="0">
                <a:solidFill>
                  <a:srgbClr val="3333FF"/>
                </a:solidFill>
                <a:hlinkClick r:id="rId4">
                  <a:extLst>
                    <a:ext uri="{A12FA001-AC4F-418D-AE19-62706E023703}">
                      <ahyp:hlinkClr xmlns:ahyp="http://schemas.microsoft.com/office/drawing/2018/hyperlinkcolor" val="tx"/>
                    </a:ext>
                  </a:extLst>
                </a:hlinkClick>
              </a:rPr>
              <a:t>https://www.youtube.com/watch?v=Auf9pkuCc8k</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3 Brainstorming Techniques that Work </a:t>
            </a:r>
            <a:r>
              <a:rPr lang="en-US" sz="1400" dirty="0"/>
              <a:t>(video 3:12)</a:t>
            </a:r>
            <a:r>
              <a:rPr lang="en-US" sz="1400" b="1" dirty="0"/>
              <a:t> </a:t>
            </a:r>
            <a:r>
              <a:rPr lang="en-US" sz="1400" dirty="0">
                <a:solidFill>
                  <a:srgbClr val="3333FF"/>
                </a:solidFill>
                <a:hlinkClick r:id="rId5">
                  <a:extLst>
                    <a:ext uri="{A12FA001-AC4F-418D-AE19-62706E023703}">
                      <ahyp:hlinkClr xmlns:ahyp="http://schemas.microsoft.com/office/drawing/2018/hyperlinkcolor" val="tx"/>
                    </a:ext>
                  </a:extLst>
                </a:hlinkClick>
              </a:rPr>
              <a:t>https://www.youtube.com/watch?v=jNFBoBAAYuw</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How to Write a Vision Statement </a:t>
            </a:r>
            <a:r>
              <a:rPr lang="en-US" sz="1400" dirty="0"/>
              <a:t>(video 5:35) </a:t>
            </a:r>
            <a:r>
              <a:rPr lang="en-US" sz="1400" dirty="0">
                <a:solidFill>
                  <a:srgbClr val="3333FF"/>
                </a:solidFill>
                <a:hlinkClick r:id="rId6">
                  <a:extLst>
                    <a:ext uri="{A12FA001-AC4F-418D-AE19-62706E023703}">
                      <ahyp:hlinkClr xmlns:ahyp="http://schemas.microsoft.com/office/drawing/2018/hyperlinkcolor" val="tx"/>
                    </a:ext>
                  </a:extLst>
                </a:hlinkClick>
              </a:rPr>
              <a:t>https://www.youtube.com/watch?v=ioY-YSOKBtY</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Visioning: Free Guide to Create a Clear Vision </a:t>
            </a:r>
            <a:r>
              <a:rPr lang="en-US" sz="1400" dirty="0">
                <a:solidFill>
                  <a:srgbClr val="3333FF"/>
                </a:solidFill>
                <a:hlinkClick r:id="rId7">
                  <a:extLst>
                    <a:ext uri="{A12FA001-AC4F-418D-AE19-62706E023703}">
                      <ahyp:hlinkClr xmlns:ahyp="http://schemas.microsoft.com/office/drawing/2018/hyperlinkcolor" val="tx"/>
                    </a:ext>
                  </a:extLst>
                </a:hlinkClick>
              </a:rPr>
              <a:t>https://onstrategyhq.com/resources/video-how-to-write-a-vision-statement/</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How to Write a Mission Statement </a:t>
            </a:r>
            <a:r>
              <a:rPr lang="en-US" sz="1400" dirty="0"/>
              <a:t>(video 4:04) </a:t>
            </a:r>
            <a:r>
              <a:rPr lang="en-US" sz="1400" dirty="0">
                <a:solidFill>
                  <a:srgbClr val="3333FF"/>
                </a:solidFill>
                <a:hlinkClick r:id="rId8">
                  <a:extLst>
                    <a:ext uri="{A12FA001-AC4F-418D-AE19-62706E023703}">
                      <ahyp:hlinkClr xmlns:ahyp="http://schemas.microsoft.com/office/drawing/2018/hyperlinkcolor" val="tx"/>
                    </a:ext>
                  </a:extLst>
                </a:hlinkClick>
              </a:rPr>
              <a:t>https://www.youtube.com/watch?v=XtyCt83JLNY</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Mission Statements </a:t>
            </a:r>
            <a:r>
              <a:rPr lang="en-US" sz="1400" u="sng" dirty="0">
                <a:solidFill>
                  <a:srgbClr val="3333FF"/>
                </a:solidFill>
                <a:hlinkClick r:id="rId9">
                  <a:extLst>
                    <a:ext uri="{A12FA001-AC4F-418D-AE19-62706E023703}">
                      <ahyp:hlinkClr xmlns:ahyp="http://schemas.microsoft.com/office/drawing/2018/hyperlinkcolor" val="tx"/>
                    </a:ext>
                  </a:extLst>
                </a:hlinkClick>
              </a:rPr>
              <a:t>http://www.missionstatements.com/</a:t>
            </a:r>
            <a:endParaRPr lang="en-US" sz="1400" u="sng" dirty="0">
              <a:solidFill>
                <a:srgbClr val="3333FF"/>
              </a:solidFill>
            </a:endParaRPr>
          </a:p>
          <a:p>
            <a:pPr marL="393192" indent="-342900">
              <a:lnSpc>
                <a:spcPct val="120000"/>
              </a:lnSpc>
              <a:buFont typeface="Arial" panose="020B0604020202020204" pitchFamily="34" charset="0"/>
              <a:buChar char="•"/>
            </a:pPr>
            <a:r>
              <a:rPr lang="en-US" sz="1400" b="1" dirty="0">
                <a:cs typeface="Calibri" panose="020F0502020204030204" pitchFamily="34" charset="0"/>
              </a:rPr>
              <a:t>Difference Between Mission &amp; Vision Statement </a:t>
            </a:r>
            <a:r>
              <a:rPr lang="en-US" sz="1400" dirty="0">
                <a:cs typeface="Calibri" panose="020F0502020204030204" pitchFamily="34" charset="0"/>
              </a:rPr>
              <a:t>(video 5:14) </a:t>
            </a:r>
            <a:r>
              <a:rPr lang="en-US" sz="1400" dirty="0">
                <a:solidFill>
                  <a:srgbClr val="3333FF"/>
                </a:solidFill>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https://www.youtube.com/watch?v=DzhJNiQ3vMM</a:t>
            </a:r>
            <a:endParaRPr lang="en-US" sz="1400" dirty="0">
              <a:solidFill>
                <a:srgbClr val="3333FF"/>
              </a:solidFill>
              <a:cs typeface="Calibri" panose="020F0502020204030204" pitchFamily="34" charset="0"/>
            </a:endParaRPr>
          </a:p>
          <a:p>
            <a:pPr marL="393192" indent="-342900">
              <a:lnSpc>
                <a:spcPct val="120000"/>
              </a:lnSpc>
              <a:buFont typeface="Arial" panose="020B0604020202020204" pitchFamily="34" charset="0"/>
              <a:buChar char="•"/>
            </a:pPr>
            <a:r>
              <a:rPr lang="en-US" sz="1400" b="1" dirty="0"/>
              <a:t>Logic Models: Tool for Effective Program Planning, Evaluation, &amp; Monitoring </a:t>
            </a:r>
            <a:r>
              <a:rPr lang="en-US" sz="1400" dirty="0">
                <a:solidFill>
                  <a:srgbClr val="3333FF"/>
                </a:solidFill>
                <a:hlinkClick r:id="rId11">
                  <a:extLst>
                    <a:ext uri="{A12FA001-AC4F-418D-AE19-62706E023703}">
                      <ahyp:hlinkClr xmlns:ahyp="http://schemas.microsoft.com/office/drawing/2018/hyperlinkcolor" val="tx"/>
                    </a:ext>
                  </a:extLst>
                </a:hlinkClick>
              </a:rPr>
              <a:t>https://www2.ed.gov/about/offices/list/oese/oss/technicalassistance/easnlogicmodelstoolmonitoring.pdf</a:t>
            </a:r>
            <a:r>
              <a:rPr lang="en-US" sz="1400" dirty="0">
                <a:solidFill>
                  <a:srgbClr val="3333FF"/>
                </a:solidFill>
              </a:rPr>
              <a:t>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48292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n-US" dirty="0"/>
              <a:t>Section 3 Resources</a:t>
            </a:r>
          </a:p>
        </p:txBody>
      </p:sp>
      <p:sp>
        <p:nvSpPr>
          <p:cNvPr id="3" name="Content Placeholder 2"/>
          <p:cNvSpPr>
            <a:spLocks noGrp="1"/>
          </p:cNvSpPr>
          <p:nvPr>
            <p:ph idx="1"/>
          </p:nvPr>
        </p:nvSpPr>
        <p:spPr>
          <a:xfrm>
            <a:off x="762000" y="1676400"/>
            <a:ext cx="7772400" cy="4156229"/>
          </a:xfrm>
        </p:spPr>
        <p:txBody>
          <a:bodyPr>
            <a:noAutofit/>
          </a:bodyPr>
          <a:lstStyle/>
          <a:p>
            <a:pPr marL="393192" indent="-342900">
              <a:lnSpc>
                <a:spcPct val="120000"/>
              </a:lnSpc>
              <a:buFont typeface="Arial" panose="020B0604020202020204" pitchFamily="34" charset="0"/>
              <a:buChar char="•"/>
            </a:pPr>
            <a:r>
              <a:rPr lang="en-US" sz="1400" b="1" dirty="0"/>
              <a:t>S.M.A.R.T. Goals </a:t>
            </a:r>
            <a:r>
              <a:rPr lang="en-US" sz="1400" dirty="0"/>
              <a:t>(video 3:57) </a:t>
            </a:r>
            <a:r>
              <a:rPr lang="en-US" sz="1400" dirty="0">
                <a:solidFill>
                  <a:srgbClr val="3333FF"/>
                </a:solidFill>
                <a:hlinkClick r:id="rId4">
                  <a:extLst>
                    <a:ext uri="{A12FA001-AC4F-418D-AE19-62706E023703}">
                      <ahyp:hlinkClr xmlns:ahyp="http://schemas.microsoft.com/office/drawing/2018/hyperlinkcolor" val="tx"/>
                    </a:ext>
                  </a:extLst>
                </a:hlinkClick>
              </a:rPr>
              <a:t>https://www.youtube.com/watch?v=1-SvuFIQjK8</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WI Personnel Development Model </a:t>
            </a:r>
            <a:r>
              <a:rPr lang="en-US" sz="1400" dirty="0">
                <a:solidFill>
                  <a:srgbClr val="3333FF"/>
                </a:solidFill>
                <a:hlinkClick r:id="rId5">
                  <a:extLst>
                    <a:ext uri="{A12FA001-AC4F-418D-AE19-62706E023703}">
                      <ahyp:hlinkClr xmlns:ahyp="http://schemas.microsoft.com/office/drawing/2018/hyperlinkcolor" val="tx"/>
                    </a:ext>
                  </a:extLst>
                </a:hlinkClick>
              </a:rPr>
              <a:t>https://dpi.wi.gov/sites/default/files/imce/sped/pdf/wpdmtools.pdf</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How to Make an Action Plan </a:t>
            </a:r>
            <a:r>
              <a:rPr lang="en-US" sz="1400" dirty="0"/>
              <a:t>(video 3:12) </a:t>
            </a:r>
            <a:r>
              <a:rPr lang="en-US" sz="1400" dirty="0">
                <a:solidFill>
                  <a:srgbClr val="3333FF"/>
                </a:solidFill>
                <a:hlinkClick r:id="rId6">
                  <a:extLst>
                    <a:ext uri="{A12FA001-AC4F-418D-AE19-62706E023703}">
                      <ahyp:hlinkClr xmlns:ahyp="http://schemas.microsoft.com/office/drawing/2018/hyperlinkcolor" val="tx"/>
                    </a:ext>
                  </a:extLst>
                </a:hlinkClick>
              </a:rPr>
              <a:t>https://www.youtube.com/watch?v=lwoVRVgKg-o</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The Easy Guide to Developing an Action Plan </a:t>
            </a:r>
            <a:r>
              <a:rPr lang="en-US" sz="1400" dirty="0">
                <a:solidFill>
                  <a:srgbClr val="3333FF"/>
                </a:solidFill>
                <a:hlinkClick r:id="rId7">
                  <a:extLst>
                    <a:ext uri="{A12FA001-AC4F-418D-AE19-62706E023703}">
                      <ahyp:hlinkClr xmlns:ahyp="http://schemas.microsoft.com/office/drawing/2018/hyperlinkcolor" val="tx"/>
                    </a:ext>
                  </a:extLst>
                </a:hlinkClick>
              </a:rPr>
              <a:t>https://creately.com/blog/diagrams/how-to-write-an-action-plan/</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Leading by Convening </a:t>
            </a:r>
            <a:r>
              <a:rPr lang="en-US" sz="1400" dirty="0">
                <a:solidFill>
                  <a:srgbClr val="3333FF"/>
                </a:solidFill>
                <a:hlinkClick r:id="rId8">
                  <a:extLst>
                    <a:ext uri="{A12FA001-AC4F-418D-AE19-62706E023703}">
                      <ahyp:hlinkClr xmlns:ahyp="http://schemas.microsoft.com/office/drawing/2018/hyperlinkcolor" val="tx"/>
                    </a:ext>
                  </a:extLst>
                </a:hlinkClick>
              </a:rPr>
              <a:t>http://servingongroups.org/leading-by-convening</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Creating Agreement: Educators &amp; Parents Working Together </a:t>
            </a:r>
            <a:r>
              <a:rPr lang="en-US" sz="1400" u="sng" dirty="0">
                <a:solidFill>
                  <a:srgbClr val="3333FF"/>
                </a:solidFill>
                <a:hlinkClick r:id="rId9">
                  <a:extLst>
                    <a:ext uri="{A12FA001-AC4F-418D-AE19-62706E023703}">
                      <ahyp:hlinkClr xmlns:ahyp="http://schemas.microsoft.com/office/drawing/2018/hyperlinkcolor" val="tx"/>
                    </a:ext>
                  </a:extLst>
                </a:hlinkClick>
              </a:rPr>
              <a:t>https://dpi.wi.gov/sped/topics/agreement</a:t>
            </a:r>
            <a:endParaRPr lang="en-US" sz="1400" u="sng" dirty="0">
              <a:solidFill>
                <a:srgbClr val="3333FF"/>
              </a:solidFill>
            </a:endParaRPr>
          </a:p>
          <a:p>
            <a:pPr marL="393192" indent="-342900">
              <a:lnSpc>
                <a:spcPct val="120000"/>
              </a:lnSpc>
              <a:buFont typeface="Arial" panose="020B0604020202020204" pitchFamily="34" charset="0"/>
              <a:buChar char="•"/>
            </a:pPr>
            <a:r>
              <a:rPr lang="en-US" sz="1400" b="1" dirty="0"/>
              <a:t>Proposal-based Decision Making </a:t>
            </a:r>
            <a:r>
              <a:rPr lang="en-US" sz="1400" dirty="0"/>
              <a:t>(Video 3:43) </a:t>
            </a:r>
            <a:r>
              <a:rPr lang="en-US" sz="1400" dirty="0">
                <a:solidFill>
                  <a:srgbClr val="3333FF"/>
                </a:solidFill>
                <a:hlinkClick r:id="rId10">
                  <a:extLst>
                    <a:ext uri="{A12FA001-AC4F-418D-AE19-62706E023703}">
                      <ahyp:hlinkClr xmlns:ahyp="http://schemas.microsoft.com/office/drawing/2018/hyperlinkcolor" val="tx"/>
                    </a:ext>
                  </a:extLst>
                </a:hlinkClick>
              </a:rPr>
              <a:t>https://www.youtube.com/watch?v=-SYTkMv1J-E&amp;feature=youtu.be</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Robert’s Rules of Order </a:t>
            </a:r>
            <a:r>
              <a:rPr lang="en-US" sz="1400" u="sng" dirty="0">
                <a:solidFill>
                  <a:srgbClr val="3333FF"/>
                </a:solidFill>
                <a:hlinkClick r:id="rId11">
                  <a:extLst>
                    <a:ext uri="{A12FA001-AC4F-418D-AE19-62706E023703}">
                      <ahyp:hlinkClr xmlns:ahyp="http://schemas.microsoft.com/office/drawing/2018/hyperlinkcolor" val="tx"/>
                    </a:ext>
                  </a:extLst>
                </a:hlinkClick>
              </a:rPr>
              <a:t>http://www.robertsrules.com/</a:t>
            </a:r>
            <a:endParaRPr lang="en-US" sz="1400" dirty="0">
              <a:solidFill>
                <a:srgbClr val="3333FF"/>
              </a:solidFill>
            </a:endParaRPr>
          </a:p>
          <a:p>
            <a:pPr marL="393192" indent="-342900">
              <a:lnSpc>
                <a:spcPct val="120000"/>
              </a:lnSpc>
              <a:buFont typeface="Arial" panose="020B0604020202020204" pitchFamily="34" charset="0"/>
              <a:buChar char="•"/>
            </a:pPr>
            <a:r>
              <a:rPr lang="en-US" sz="1400" b="1" dirty="0"/>
              <a:t>Program Evaluation </a:t>
            </a:r>
            <a:r>
              <a:rPr lang="en-US" sz="1400" dirty="0"/>
              <a:t>(video 17:03) </a:t>
            </a:r>
            <a:r>
              <a:rPr lang="en-US" sz="1400" dirty="0">
                <a:solidFill>
                  <a:srgbClr val="3333FF"/>
                </a:solidFill>
                <a:hlinkClick r:id="rId12">
                  <a:extLst>
                    <a:ext uri="{A12FA001-AC4F-418D-AE19-62706E023703}">
                      <ahyp:hlinkClr xmlns:ahyp="http://schemas.microsoft.com/office/drawing/2018/hyperlinkcolor" val="tx"/>
                    </a:ext>
                  </a:extLst>
                </a:hlinkClick>
              </a:rPr>
              <a:t>https://www.youtube.com/watch?v=6ZEYgEv7EL4</a:t>
            </a:r>
            <a:endParaRPr lang="en-US" sz="1400" dirty="0">
              <a:solidFill>
                <a:srgbClr val="3333FF"/>
              </a:solidFill>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40906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637468" cy="1213971"/>
          </a:xfrm>
        </p:spPr>
        <p:txBody>
          <a:bodyPr>
            <a:normAutofit/>
          </a:bodyPr>
          <a:lstStyle/>
          <a:p>
            <a:r>
              <a:rPr lang="en-US" dirty="0"/>
              <a:t>Section 3:  </a:t>
            </a:r>
            <a:br>
              <a:rPr lang="en-US" dirty="0"/>
            </a:br>
            <a:r>
              <a:rPr lang="en-US" dirty="0"/>
              <a:t>Processes Groups Use</a:t>
            </a:r>
          </a:p>
        </p:txBody>
      </p:sp>
      <p:sp>
        <p:nvSpPr>
          <p:cNvPr id="3" name="Text Placeholder 2"/>
          <p:cNvSpPr>
            <a:spLocks noGrp="1"/>
          </p:cNvSpPr>
          <p:nvPr>
            <p:ph type="body" idx="1"/>
          </p:nvPr>
        </p:nvSpPr>
        <p:spPr/>
        <p:txBody>
          <a:bodyPr/>
          <a:lstStyle/>
          <a:p>
            <a:r>
              <a:rPr lang="en-US" dirty="0"/>
              <a:t>Questions</a:t>
            </a:r>
          </a:p>
          <a:p>
            <a:pPr marL="342900" indent="-342900">
              <a:buFont typeface="Arial" panose="020B0604020202020204" pitchFamily="34" charset="0"/>
              <a:buChar char="•"/>
            </a:pPr>
            <a:r>
              <a:rPr lang="en-US" dirty="0"/>
              <a:t>What are the principles that guide group practices?</a:t>
            </a:r>
          </a:p>
          <a:p>
            <a:pPr marL="342900" indent="-342900">
              <a:buFont typeface="Arial" panose="020B0604020202020204" pitchFamily="34" charset="0"/>
              <a:buChar char="•"/>
            </a:pPr>
            <a:r>
              <a:rPr lang="en-US" dirty="0"/>
              <a:t>What are important processes groups use?</a:t>
            </a:r>
          </a:p>
        </p:txBody>
      </p:sp>
      <p:sp>
        <p:nvSpPr>
          <p:cNvPr id="4" name="Footer Placeholder 3"/>
          <p:cNvSpPr>
            <a:spLocks noGrp="1"/>
          </p:cNvSpPr>
          <p:nvPr>
            <p:ph type="ftr" sz="quarter" idx="11"/>
          </p:nvPr>
        </p:nvSpPr>
        <p:spPr/>
        <p:txBody>
          <a:bodyPr/>
          <a:lstStyle/>
          <a:p>
            <a:r>
              <a:rPr lang="en-US"/>
              <a:t>Serving on Groups That Make Decisions</a:t>
            </a:r>
          </a:p>
        </p:txBody>
      </p:sp>
      <p:grpSp>
        <p:nvGrpSpPr>
          <p:cNvPr id="5" name="Group 4"/>
          <p:cNvGrpSpPr/>
          <p:nvPr/>
        </p:nvGrpSpPr>
        <p:grpSpPr>
          <a:xfrm>
            <a:off x="4885056" y="4191000"/>
            <a:ext cx="2834420" cy="1679724"/>
            <a:chOff x="289148" y="3619500"/>
            <a:chExt cx="3854897" cy="220980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291804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pPr algn="ctr"/>
            <a:r>
              <a:rPr lang="en-US" dirty="0"/>
              <a:t>Guiding Principles of </a:t>
            </a:r>
            <a:br>
              <a:rPr lang="en-US" dirty="0"/>
            </a:br>
            <a:r>
              <a:rPr lang="en-US" dirty="0"/>
              <a:t>Shared Decision-Making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7247932"/>
              </p:ext>
            </p:extLst>
          </p:nvPr>
        </p:nvGraphicFramePr>
        <p:xfrm>
          <a:off x="685800" y="1828801"/>
          <a:ext cx="7848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378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graphicEl>
                                              <a:dgm id="{007691EA-FD1F-4EA6-93DF-24A360424D1C}"/>
                                            </p:graphicEl>
                                          </p:spTgt>
                                        </p:tgtEl>
                                        <p:attrNameLst>
                                          <p:attrName>style.color</p:attrName>
                                        </p:attrNameLst>
                                      </p:cBhvr>
                                      <p:to>
                                        <a:schemeClr val="bg1"/>
                                      </p:to>
                                    </p:animClr>
                                    <p:animClr clrSpc="rgb" dir="cw">
                                      <p:cBhvr>
                                        <p:cTn id="7" dur="250" autoRev="1" fill="remove"/>
                                        <p:tgtEl>
                                          <p:spTgt spid="5">
                                            <p:graphicEl>
                                              <a:dgm id="{007691EA-FD1F-4EA6-93DF-24A360424D1C}"/>
                                            </p:graphicEl>
                                          </p:spTgt>
                                        </p:tgtEl>
                                        <p:attrNameLst>
                                          <p:attrName>fillcolor</p:attrName>
                                        </p:attrNameLst>
                                      </p:cBhvr>
                                      <p:to>
                                        <a:schemeClr val="bg1"/>
                                      </p:to>
                                    </p:animClr>
                                    <p:set>
                                      <p:cBhvr>
                                        <p:cTn id="8" dur="250" autoRev="1" fill="remove"/>
                                        <p:tgtEl>
                                          <p:spTgt spid="5">
                                            <p:graphicEl>
                                              <a:dgm id="{007691EA-FD1F-4EA6-93DF-24A360424D1C}"/>
                                            </p:graphicEl>
                                          </p:spTgt>
                                        </p:tgtEl>
                                        <p:attrNameLst>
                                          <p:attrName>fill.type</p:attrName>
                                        </p:attrNameLst>
                                      </p:cBhvr>
                                      <p:to>
                                        <p:strVal val="solid"/>
                                      </p:to>
                                    </p:set>
                                    <p:set>
                                      <p:cBhvr>
                                        <p:cTn id="9" dur="250" autoRev="1" fill="remove"/>
                                        <p:tgtEl>
                                          <p:spTgt spid="5">
                                            <p:graphicEl>
                                              <a:dgm id="{007691EA-FD1F-4EA6-93DF-24A360424D1C}"/>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5">
                                            <p:graphicEl>
                                              <a:dgm id="{2EC8A1C6-2FCD-4C78-B6A6-7E5D65BD63DC}"/>
                                            </p:graphicEl>
                                          </p:spTgt>
                                        </p:tgtEl>
                                        <p:attrNameLst>
                                          <p:attrName>style.color</p:attrName>
                                        </p:attrNameLst>
                                      </p:cBhvr>
                                      <p:to>
                                        <a:schemeClr val="bg1"/>
                                      </p:to>
                                    </p:animClr>
                                    <p:animClr clrSpc="rgb" dir="cw">
                                      <p:cBhvr>
                                        <p:cTn id="14" dur="250" autoRev="1" fill="remove"/>
                                        <p:tgtEl>
                                          <p:spTgt spid="5">
                                            <p:graphicEl>
                                              <a:dgm id="{2EC8A1C6-2FCD-4C78-B6A6-7E5D65BD63DC}"/>
                                            </p:graphicEl>
                                          </p:spTgt>
                                        </p:tgtEl>
                                        <p:attrNameLst>
                                          <p:attrName>fillcolor</p:attrName>
                                        </p:attrNameLst>
                                      </p:cBhvr>
                                      <p:to>
                                        <a:schemeClr val="bg1"/>
                                      </p:to>
                                    </p:animClr>
                                    <p:set>
                                      <p:cBhvr>
                                        <p:cTn id="15" dur="250" autoRev="1" fill="remove"/>
                                        <p:tgtEl>
                                          <p:spTgt spid="5">
                                            <p:graphicEl>
                                              <a:dgm id="{2EC8A1C6-2FCD-4C78-B6A6-7E5D65BD63DC}"/>
                                            </p:graphicEl>
                                          </p:spTgt>
                                        </p:tgtEl>
                                        <p:attrNameLst>
                                          <p:attrName>fill.type</p:attrName>
                                        </p:attrNameLst>
                                      </p:cBhvr>
                                      <p:to>
                                        <p:strVal val="solid"/>
                                      </p:to>
                                    </p:set>
                                    <p:set>
                                      <p:cBhvr>
                                        <p:cTn id="16" dur="250" autoRev="1" fill="remove"/>
                                        <p:tgtEl>
                                          <p:spTgt spid="5">
                                            <p:graphicEl>
                                              <a:dgm id="{2EC8A1C6-2FCD-4C78-B6A6-7E5D65BD63DC}"/>
                                            </p:graphicEl>
                                          </p:spTgt>
                                        </p:tgtEl>
                                        <p:attrNameLst>
                                          <p:attrName>fill.on</p:attrName>
                                        </p:attrNameLst>
                                      </p:cBhvr>
                                      <p:to>
                                        <p:strVal val="true"/>
                                      </p:to>
                                    </p:set>
                                  </p:childTnLst>
                                </p:cTn>
                              </p:par>
                              <p:par>
                                <p:cTn id="17" presetID="27" presetClass="emph" presetSubtype="0" fill="remove" grpId="0" nodeType="withEffect">
                                  <p:stCondLst>
                                    <p:cond delay="0"/>
                                  </p:stCondLst>
                                  <p:childTnLst>
                                    <p:animClr clrSpc="rgb" dir="cw">
                                      <p:cBhvr override="childStyle">
                                        <p:cTn id="18" dur="250" autoRev="1" fill="remove"/>
                                        <p:tgtEl>
                                          <p:spTgt spid="5">
                                            <p:graphicEl>
                                              <a:dgm id="{5D226432-3137-4B20-BF7A-FD8982DA1436}"/>
                                            </p:graphicEl>
                                          </p:spTgt>
                                        </p:tgtEl>
                                        <p:attrNameLst>
                                          <p:attrName>style.color</p:attrName>
                                        </p:attrNameLst>
                                      </p:cBhvr>
                                      <p:to>
                                        <a:schemeClr val="bg1"/>
                                      </p:to>
                                    </p:animClr>
                                    <p:animClr clrSpc="rgb" dir="cw">
                                      <p:cBhvr>
                                        <p:cTn id="19" dur="250" autoRev="1" fill="remove"/>
                                        <p:tgtEl>
                                          <p:spTgt spid="5">
                                            <p:graphicEl>
                                              <a:dgm id="{5D226432-3137-4B20-BF7A-FD8982DA1436}"/>
                                            </p:graphicEl>
                                          </p:spTgt>
                                        </p:tgtEl>
                                        <p:attrNameLst>
                                          <p:attrName>fillcolor</p:attrName>
                                        </p:attrNameLst>
                                      </p:cBhvr>
                                      <p:to>
                                        <a:schemeClr val="bg1"/>
                                      </p:to>
                                    </p:animClr>
                                    <p:set>
                                      <p:cBhvr>
                                        <p:cTn id="20" dur="250" autoRev="1" fill="remove"/>
                                        <p:tgtEl>
                                          <p:spTgt spid="5">
                                            <p:graphicEl>
                                              <a:dgm id="{5D226432-3137-4B20-BF7A-FD8982DA1436}"/>
                                            </p:graphicEl>
                                          </p:spTgt>
                                        </p:tgtEl>
                                        <p:attrNameLst>
                                          <p:attrName>fill.type</p:attrName>
                                        </p:attrNameLst>
                                      </p:cBhvr>
                                      <p:to>
                                        <p:strVal val="solid"/>
                                      </p:to>
                                    </p:set>
                                    <p:set>
                                      <p:cBhvr>
                                        <p:cTn id="21" dur="250" autoRev="1" fill="remove"/>
                                        <p:tgtEl>
                                          <p:spTgt spid="5">
                                            <p:graphicEl>
                                              <a:dgm id="{5D226432-3137-4B20-BF7A-FD8982DA1436}"/>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5">
                                            <p:graphicEl>
                                              <a:dgm id="{665A4EBF-69EA-4A84-92E3-DAE019B04006}"/>
                                            </p:graphicEl>
                                          </p:spTgt>
                                        </p:tgtEl>
                                        <p:attrNameLst>
                                          <p:attrName>style.color</p:attrName>
                                        </p:attrNameLst>
                                      </p:cBhvr>
                                      <p:to>
                                        <a:schemeClr val="bg1"/>
                                      </p:to>
                                    </p:animClr>
                                    <p:animClr clrSpc="rgb" dir="cw">
                                      <p:cBhvr>
                                        <p:cTn id="26" dur="250" autoRev="1" fill="remove"/>
                                        <p:tgtEl>
                                          <p:spTgt spid="5">
                                            <p:graphicEl>
                                              <a:dgm id="{665A4EBF-69EA-4A84-92E3-DAE019B04006}"/>
                                            </p:graphicEl>
                                          </p:spTgt>
                                        </p:tgtEl>
                                        <p:attrNameLst>
                                          <p:attrName>fillcolor</p:attrName>
                                        </p:attrNameLst>
                                      </p:cBhvr>
                                      <p:to>
                                        <a:schemeClr val="bg1"/>
                                      </p:to>
                                    </p:animClr>
                                    <p:set>
                                      <p:cBhvr>
                                        <p:cTn id="27" dur="250" autoRev="1" fill="remove"/>
                                        <p:tgtEl>
                                          <p:spTgt spid="5">
                                            <p:graphicEl>
                                              <a:dgm id="{665A4EBF-69EA-4A84-92E3-DAE019B04006}"/>
                                            </p:graphicEl>
                                          </p:spTgt>
                                        </p:tgtEl>
                                        <p:attrNameLst>
                                          <p:attrName>fill.type</p:attrName>
                                        </p:attrNameLst>
                                      </p:cBhvr>
                                      <p:to>
                                        <p:strVal val="solid"/>
                                      </p:to>
                                    </p:set>
                                    <p:set>
                                      <p:cBhvr>
                                        <p:cTn id="28" dur="250" autoRev="1" fill="remove"/>
                                        <p:tgtEl>
                                          <p:spTgt spid="5">
                                            <p:graphicEl>
                                              <a:dgm id="{665A4EBF-69EA-4A84-92E3-DAE019B04006}"/>
                                            </p:graphicEl>
                                          </p:spTgt>
                                        </p:tgtEl>
                                        <p:attrNameLst>
                                          <p:attrName>fill.on</p:attrName>
                                        </p:attrNameLst>
                                      </p:cBhvr>
                                      <p:to>
                                        <p:strVal val="true"/>
                                      </p:to>
                                    </p:set>
                                  </p:childTnLst>
                                </p:cTn>
                              </p:par>
                              <p:par>
                                <p:cTn id="29" presetID="27" presetClass="emph" presetSubtype="0" fill="remove" grpId="0" nodeType="withEffect">
                                  <p:stCondLst>
                                    <p:cond delay="0"/>
                                  </p:stCondLst>
                                  <p:childTnLst>
                                    <p:animClr clrSpc="rgb" dir="cw">
                                      <p:cBhvr override="childStyle">
                                        <p:cTn id="30" dur="250" autoRev="1" fill="remove"/>
                                        <p:tgtEl>
                                          <p:spTgt spid="5">
                                            <p:graphicEl>
                                              <a:dgm id="{0BFA0431-FDA2-4F8F-8736-3B33BA141276}"/>
                                            </p:graphicEl>
                                          </p:spTgt>
                                        </p:tgtEl>
                                        <p:attrNameLst>
                                          <p:attrName>style.color</p:attrName>
                                        </p:attrNameLst>
                                      </p:cBhvr>
                                      <p:to>
                                        <a:schemeClr val="bg1"/>
                                      </p:to>
                                    </p:animClr>
                                    <p:animClr clrSpc="rgb" dir="cw">
                                      <p:cBhvr>
                                        <p:cTn id="31" dur="250" autoRev="1" fill="remove"/>
                                        <p:tgtEl>
                                          <p:spTgt spid="5">
                                            <p:graphicEl>
                                              <a:dgm id="{0BFA0431-FDA2-4F8F-8736-3B33BA141276}"/>
                                            </p:graphicEl>
                                          </p:spTgt>
                                        </p:tgtEl>
                                        <p:attrNameLst>
                                          <p:attrName>fillcolor</p:attrName>
                                        </p:attrNameLst>
                                      </p:cBhvr>
                                      <p:to>
                                        <a:schemeClr val="bg1"/>
                                      </p:to>
                                    </p:animClr>
                                    <p:set>
                                      <p:cBhvr>
                                        <p:cTn id="32" dur="250" autoRev="1" fill="remove"/>
                                        <p:tgtEl>
                                          <p:spTgt spid="5">
                                            <p:graphicEl>
                                              <a:dgm id="{0BFA0431-FDA2-4F8F-8736-3B33BA141276}"/>
                                            </p:graphicEl>
                                          </p:spTgt>
                                        </p:tgtEl>
                                        <p:attrNameLst>
                                          <p:attrName>fill.type</p:attrName>
                                        </p:attrNameLst>
                                      </p:cBhvr>
                                      <p:to>
                                        <p:strVal val="solid"/>
                                      </p:to>
                                    </p:set>
                                    <p:set>
                                      <p:cBhvr>
                                        <p:cTn id="33" dur="250" autoRev="1" fill="remove"/>
                                        <p:tgtEl>
                                          <p:spTgt spid="5">
                                            <p:graphicEl>
                                              <a:dgm id="{0BFA0431-FDA2-4F8F-8736-3B33BA141276}"/>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remove" grpId="0" nodeType="clickEffect">
                                  <p:stCondLst>
                                    <p:cond delay="0"/>
                                  </p:stCondLst>
                                  <p:childTnLst>
                                    <p:animClr clrSpc="rgb" dir="cw">
                                      <p:cBhvr override="childStyle">
                                        <p:cTn id="37" dur="250" autoRev="1" fill="remove"/>
                                        <p:tgtEl>
                                          <p:spTgt spid="5">
                                            <p:graphicEl>
                                              <a:dgm id="{B0914B70-FA07-43B2-869E-DA8072D23F10}"/>
                                            </p:graphicEl>
                                          </p:spTgt>
                                        </p:tgtEl>
                                        <p:attrNameLst>
                                          <p:attrName>style.color</p:attrName>
                                        </p:attrNameLst>
                                      </p:cBhvr>
                                      <p:to>
                                        <a:schemeClr val="bg1"/>
                                      </p:to>
                                    </p:animClr>
                                    <p:animClr clrSpc="rgb" dir="cw">
                                      <p:cBhvr>
                                        <p:cTn id="38" dur="250" autoRev="1" fill="remove"/>
                                        <p:tgtEl>
                                          <p:spTgt spid="5">
                                            <p:graphicEl>
                                              <a:dgm id="{B0914B70-FA07-43B2-869E-DA8072D23F10}"/>
                                            </p:graphicEl>
                                          </p:spTgt>
                                        </p:tgtEl>
                                        <p:attrNameLst>
                                          <p:attrName>fillcolor</p:attrName>
                                        </p:attrNameLst>
                                      </p:cBhvr>
                                      <p:to>
                                        <a:schemeClr val="bg1"/>
                                      </p:to>
                                    </p:animClr>
                                    <p:set>
                                      <p:cBhvr>
                                        <p:cTn id="39" dur="250" autoRev="1" fill="remove"/>
                                        <p:tgtEl>
                                          <p:spTgt spid="5">
                                            <p:graphicEl>
                                              <a:dgm id="{B0914B70-FA07-43B2-869E-DA8072D23F10}"/>
                                            </p:graphicEl>
                                          </p:spTgt>
                                        </p:tgtEl>
                                        <p:attrNameLst>
                                          <p:attrName>fill.type</p:attrName>
                                        </p:attrNameLst>
                                      </p:cBhvr>
                                      <p:to>
                                        <p:strVal val="solid"/>
                                      </p:to>
                                    </p:set>
                                    <p:set>
                                      <p:cBhvr>
                                        <p:cTn id="40" dur="250" autoRev="1" fill="remove"/>
                                        <p:tgtEl>
                                          <p:spTgt spid="5">
                                            <p:graphicEl>
                                              <a:dgm id="{B0914B70-FA07-43B2-869E-DA8072D23F10}"/>
                                            </p:graphic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5">
                                            <p:graphicEl>
                                              <a:dgm id="{2C680261-5314-4DD6-8F8E-4398BA66B526}"/>
                                            </p:graphicEl>
                                          </p:spTgt>
                                        </p:tgtEl>
                                        <p:attrNameLst>
                                          <p:attrName>style.color</p:attrName>
                                        </p:attrNameLst>
                                      </p:cBhvr>
                                      <p:to>
                                        <a:schemeClr val="bg1"/>
                                      </p:to>
                                    </p:animClr>
                                    <p:animClr clrSpc="rgb" dir="cw">
                                      <p:cBhvr>
                                        <p:cTn id="43" dur="250" autoRev="1" fill="remove"/>
                                        <p:tgtEl>
                                          <p:spTgt spid="5">
                                            <p:graphicEl>
                                              <a:dgm id="{2C680261-5314-4DD6-8F8E-4398BA66B526}"/>
                                            </p:graphicEl>
                                          </p:spTgt>
                                        </p:tgtEl>
                                        <p:attrNameLst>
                                          <p:attrName>fillcolor</p:attrName>
                                        </p:attrNameLst>
                                      </p:cBhvr>
                                      <p:to>
                                        <a:schemeClr val="bg1"/>
                                      </p:to>
                                    </p:animClr>
                                    <p:set>
                                      <p:cBhvr>
                                        <p:cTn id="44" dur="250" autoRev="1" fill="remove"/>
                                        <p:tgtEl>
                                          <p:spTgt spid="5">
                                            <p:graphicEl>
                                              <a:dgm id="{2C680261-5314-4DD6-8F8E-4398BA66B526}"/>
                                            </p:graphicEl>
                                          </p:spTgt>
                                        </p:tgtEl>
                                        <p:attrNameLst>
                                          <p:attrName>fill.type</p:attrName>
                                        </p:attrNameLst>
                                      </p:cBhvr>
                                      <p:to>
                                        <p:strVal val="solid"/>
                                      </p:to>
                                    </p:set>
                                    <p:set>
                                      <p:cBhvr>
                                        <p:cTn id="45" dur="250" autoRev="1" fill="remove"/>
                                        <p:tgtEl>
                                          <p:spTgt spid="5">
                                            <p:graphicEl>
                                              <a:dgm id="{2C680261-5314-4DD6-8F8E-4398BA66B526}"/>
                                            </p:graphic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0" nodeType="clickEffect">
                                  <p:stCondLst>
                                    <p:cond delay="0"/>
                                  </p:stCondLst>
                                  <p:childTnLst>
                                    <p:animClr clrSpc="rgb" dir="cw">
                                      <p:cBhvr override="childStyle">
                                        <p:cTn id="49" dur="250" autoRev="1" fill="remove"/>
                                        <p:tgtEl>
                                          <p:spTgt spid="5">
                                            <p:graphicEl>
                                              <a:dgm id="{BEA7060D-BC56-4227-B277-2028A1996410}"/>
                                            </p:graphicEl>
                                          </p:spTgt>
                                        </p:tgtEl>
                                        <p:attrNameLst>
                                          <p:attrName>style.color</p:attrName>
                                        </p:attrNameLst>
                                      </p:cBhvr>
                                      <p:to>
                                        <a:schemeClr val="bg1"/>
                                      </p:to>
                                    </p:animClr>
                                    <p:animClr clrSpc="rgb" dir="cw">
                                      <p:cBhvr>
                                        <p:cTn id="50" dur="250" autoRev="1" fill="remove"/>
                                        <p:tgtEl>
                                          <p:spTgt spid="5">
                                            <p:graphicEl>
                                              <a:dgm id="{BEA7060D-BC56-4227-B277-2028A1996410}"/>
                                            </p:graphicEl>
                                          </p:spTgt>
                                        </p:tgtEl>
                                        <p:attrNameLst>
                                          <p:attrName>fillcolor</p:attrName>
                                        </p:attrNameLst>
                                      </p:cBhvr>
                                      <p:to>
                                        <a:schemeClr val="bg1"/>
                                      </p:to>
                                    </p:animClr>
                                    <p:set>
                                      <p:cBhvr>
                                        <p:cTn id="51" dur="250" autoRev="1" fill="remove"/>
                                        <p:tgtEl>
                                          <p:spTgt spid="5">
                                            <p:graphicEl>
                                              <a:dgm id="{BEA7060D-BC56-4227-B277-2028A1996410}"/>
                                            </p:graphicEl>
                                          </p:spTgt>
                                        </p:tgtEl>
                                        <p:attrNameLst>
                                          <p:attrName>fill.type</p:attrName>
                                        </p:attrNameLst>
                                      </p:cBhvr>
                                      <p:to>
                                        <p:strVal val="solid"/>
                                      </p:to>
                                    </p:set>
                                    <p:set>
                                      <p:cBhvr>
                                        <p:cTn id="52" dur="250" autoRev="1" fill="remove"/>
                                        <p:tgtEl>
                                          <p:spTgt spid="5">
                                            <p:graphicEl>
                                              <a:dgm id="{BEA7060D-BC56-4227-B277-2028A1996410}"/>
                                            </p:graphicEl>
                                          </p:spTgt>
                                        </p:tgtEl>
                                        <p:attrNameLst>
                                          <p:attrName>fill.on</p:attrName>
                                        </p:attrNameLst>
                                      </p:cBhvr>
                                      <p:to>
                                        <p:strVal val="true"/>
                                      </p:to>
                                    </p:set>
                                  </p:childTnLst>
                                </p:cTn>
                              </p:par>
                              <p:par>
                                <p:cTn id="53" presetID="27" presetClass="emph" presetSubtype="0" fill="remove" grpId="0" nodeType="withEffect">
                                  <p:stCondLst>
                                    <p:cond delay="0"/>
                                  </p:stCondLst>
                                  <p:childTnLst>
                                    <p:animClr clrSpc="rgb" dir="cw">
                                      <p:cBhvr override="childStyle">
                                        <p:cTn id="54" dur="250" autoRev="1" fill="remove"/>
                                        <p:tgtEl>
                                          <p:spTgt spid="5">
                                            <p:graphicEl>
                                              <a:dgm id="{EA2D9132-EEA9-491E-858D-376003B211F2}"/>
                                            </p:graphicEl>
                                          </p:spTgt>
                                        </p:tgtEl>
                                        <p:attrNameLst>
                                          <p:attrName>style.color</p:attrName>
                                        </p:attrNameLst>
                                      </p:cBhvr>
                                      <p:to>
                                        <a:schemeClr val="bg1"/>
                                      </p:to>
                                    </p:animClr>
                                    <p:animClr clrSpc="rgb" dir="cw">
                                      <p:cBhvr>
                                        <p:cTn id="55" dur="250" autoRev="1" fill="remove"/>
                                        <p:tgtEl>
                                          <p:spTgt spid="5">
                                            <p:graphicEl>
                                              <a:dgm id="{EA2D9132-EEA9-491E-858D-376003B211F2}"/>
                                            </p:graphicEl>
                                          </p:spTgt>
                                        </p:tgtEl>
                                        <p:attrNameLst>
                                          <p:attrName>fillcolor</p:attrName>
                                        </p:attrNameLst>
                                      </p:cBhvr>
                                      <p:to>
                                        <a:schemeClr val="bg1"/>
                                      </p:to>
                                    </p:animClr>
                                    <p:set>
                                      <p:cBhvr>
                                        <p:cTn id="56" dur="250" autoRev="1" fill="remove"/>
                                        <p:tgtEl>
                                          <p:spTgt spid="5">
                                            <p:graphicEl>
                                              <a:dgm id="{EA2D9132-EEA9-491E-858D-376003B211F2}"/>
                                            </p:graphicEl>
                                          </p:spTgt>
                                        </p:tgtEl>
                                        <p:attrNameLst>
                                          <p:attrName>fill.type</p:attrName>
                                        </p:attrNameLst>
                                      </p:cBhvr>
                                      <p:to>
                                        <p:strVal val="solid"/>
                                      </p:to>
                                    </p:set>
                                    <p:set>
                                      <p:cBhvr>
                                        <p:cTn id="57" dur="250" autoRev="1" fill="remove"/>
                                        <p:tgtEl>
                                          <p:spTgt spid="5">
                                            <p:graphicEl>
                                              <a:dgm id="{EA2D9132-EEA9-491E-858D-376003B211F2}"/>
                                            </p:graphic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0" nodeType="clickEffect">
                                  <p:stCondLst>
                                    <p:cond delay="0"/>
                                  </p:stCondLst>
                                  <p:childTnLst>
                                    <p:animClr clrSpc="rgb" dir="cw">
                                      <p:cBhvr override="childStyle">
                                        <p:cTn id="61" dur="250" autoRev="1" fill="remove"/>
                                        <p:tgtEl>
                                          <p:spTgt spid="5">
                                            <p:graphicEl>
                                              <a:dgm id="{09438700-7042-432D-B150-A2ED452F9FA0}"/>
                                            </p:graphicEl>
                                          </p:spTgt>
                                        </p:tgtEl>
                                        <p:attrNameLst>
                                          <p:attrName>style.color</p:attrName>
                                        </p:attrNameLst>
                                      </p:cBhvr>
                                      <p:to>
                                        <a:schemeClr val="bg1"/>
                                      </p:to>
                                    </p:animClr>
                                    <p:animClr clrSpc="rgb" dir="cw">
                                      <p:cBhvr>
                                        <p:cTn id="62" dur="250" autoRev="1" fill="remove"/>
                                        <p:tgtEl>
                                          <p:spTgt spid="5">
                                            <p:graphicEl>
                                              <a:dgm id="{09438700-7042-432D-B150-A2ED452F9FA0}"/>
                                            </p:graphicEl>
                                          </p:spTgt>
                                        </p:tgtEl>
                                        <p:attrNameLst>
                                          <p:attrName>fillcolor</p:attrName>
                                        </p:attrNameLst>
                                      </p:cBhvr>
                                      <p:to>
                                        <a:schemeClr val="bg1"/>
                                      </p:to>
                                    </p:animClr>
                                    <p:set>
                                      <p:cBhvr>
                                        <p:cTn id="63" dur="250" autoRev="1" fill="remove"/>
                                        <p:tgtEl>
                                          <p:spTgt spid="5">
                                            <p:graphicEl>
                                              <a:dgm id="{09438700-7042-432D-B150-A2ED452F9FA0}"/>
                                            </p:graphicEl>
                                          </p:spTgt>
                                        </p:tgtEl>
                                        <p:attrNameLst>
                                          <p:attrName>fill.type</p:attrName>
                                        </p:attrNameLst>
                                      </p:cBhvr>
                                      <p:to>
                                        <p:strVal val="solid"/>
                                      </p:to>
                                    </p:set>
                                    <p:set>
                                      <p:cBhvr>
                                        <p:cTn id="64" dur="250" autoRev="1" fill="remove"/>
                                        <p:tgtEl>
                                          <p:spTgt spid="5">
                                            <p:graphicEl>
                                              <a:dgm id="{09438700-7042-432D-B150-A2ED452F9FA0}"/>
                                            </p:graphicEl>
                                          </p:spTgt>
                                        </p:tgtEl>
                                        <p:attrNameLst>
                                          <p:attrName>fill.on</p:attrName>
                                        </p:attrNameLst>
                                      </p:cBhvr>
                                      <p:to>
                                        <p:strVal val="true"/>
                                      </p:to>
                                    </p:set>
                                  </p:childTnLst>
                                </p:cTn>
                              </p:par>
                              <p:par>
                                <p:cTn id="65" presetID="27" presetClass="emph" presetSubtype="0" fill="remove" grpId="0" nodeType="withEffect">
                                  <p:stCondLst>
                                    <p:cond delay="0"/>
                                  </p:stCondLst>
                                  <p:childTnLst>
                                    <p:animClr clrSpc="rgb" dir="cw">
                                      <p:cBhvr override="childStyle">
                                        <p:cTn id="66" dur="250" autoRev="1" fill="remove"/>
                                        <p:tgtEl>
                                          <p:spTgt spid="5">
                                            <p:graphicEl>
                                              <a:dgm id="{82C8CA4A-05A0-4BFA-A20C-C976BDAF6A85}"/>
                                            </p:graphicEl>
                                          </p:spTgt>
                                        </p:tgtEl>
                                        <p:attrNameLst>
                                          <p:attrName>style.color</p:attrName>
                                        </p:attrNameLst>
                                      </p:cBhvr>
                                      <p:to>
                                        <a:schemeClr val="bg1"/>
                                      </p:to>
                                    </p:animClr>
                                    <p:animClr clrSpc="rgb" dir="cw">
                                      <p:cBhvr>
                                        <p:cTn id="67" dur="250" autoRev="1" fill="remove"/>
                                        <p:tgtEl>
                                          <p:spTgt spid="5">
                                            <p:graphicEl>
                                              <a:dgm id="{82C8CA4A-05A0-4BFA-A20C-C976BDAF6A85}"/>
                                            </p:graphicEl>
                                          </p:spTgt>
                                        </p:tgtEl>
                                        <p:attrNameLst>
                                          <p:attrName>fillcolor</p:attrName>
                                        </p:attrNameLst>
                                      </p:cBhvr>
                                      <p:to>
                                        <a:schemeClr val="bg1"/>
                                      </p:to>
                                    </p:animClr>
                                    <p:set>
                                      <p:cBhvr>
                                        <p:cTn id="68" dur="250" autoRev="1" fill="remove"/>
                                        <p:tgtEl>
                                          <p:spTgt spid="5">
                                            <p:graphicEl>
                                              <a:dgm id="{82C8CA4A-05A0-4BFA-A20C-C976BDAF6A85}"/>
                                            </p:graphicEl>
                                          </p:spTgt>
                                        </p:tgtEl>
                                        <p:attrNameLst>
                                          <p:attrName>fill.type</p:attrName>
                                        </p:attrNameLst>
                                      </p:cBhvr>
                                      <p:to>
                                        <p:strVal val="solid"/>
                                      </p:to>
                                    </p:set>
                                    <p:set>
                                      <p:cBhvr>
                                        <p:cTn id="69" dur="250" autoRev="1" fill="remove"/>
                                        <p:tgtEl>
                                          <p:spTgt spid="5">
                                            <p:graphicEl>
                                              <a:dgm id="{82C8CA4A-05A0-4BFA-A20C-C976BDAF6A85}"/>
                                            </p:graphic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fill="remove" grpId="0" nodeType="clickEffect">
                                  <p:stCondLst>
                                    <p:cond delay="0"/>
                                  </p:stCondLst>
                                  <p:childTnLst>
                                    <p:animClr clrSpc="rgb" dir="cw">
                                      <p:cBhvr override="childStyle">
                                        <p:cTn id="73" dur="250" autoRev="1" fill="remove"/>
                                        <p:tgtEl>
                                          <p:spTgt spid="5">
                                            <p:graphicEl>
                                              <a:dgm id="{E28E0505-5FD8-4D6A-AC9C-3423991475AA}"/>
                                            </p:graphicEl>
                                          </p:spTgt>
                                        </p:tgtEl>
                                        <p:attrNameLst>
                                          <p:attrName>style.color</p:attrName>
                                        </p:attrNameLst>
                                      </p:cBhvr>
                                      <p:to>
                                        <a:schemeClr val="bg1"/>
                                      </p:to>
                                    </p:animClr>
                                    <p:animClr clrSpc="rgb" dir="cw">
                                      <p:cBhvr>
                                        <p:cTn id="74" dur="250" autoRev="1" fill="remove"/>
                                        <p:tgtEl>
                                          <p:spTgt spid="5">
                                            <p:graphicEl>
                                              <a:dgm id="{E28E0505-5FD8-4D6A-AC9C-3423991475AA}"/>
                                            </p:graphicEl>
                                          </p:spTgt>
                                        </p:tgtEl>
                                        <p:attrNameLst>
                                          <p:attrName>fillcolor</p:attrName>
                                        </p:attrNameLst>
                                      </p:cBhvr>
                                      <p:to>
                                        <a:schemeClr val="bg1"/>
                                      </p:to>
                                    </p:animClr>
                                    <p:set>
                                      <p:cBhvr>
                                        <p:cTn id="75" dur="250" autoRev="1" fill="remove"/>
                                        <p:tgtEl>
                                          <p:spTgt spid="5">
                                            <p:graphicEl>
                                              <a:dgm id="{E28E0505-5FD8-4D6A-AC9C-3423991475AA}"/>
                                            </p:graphicEl>
                                          </p:spTgt>
                                        </p:tgtEl>
                                        <p:attrNameLst>
                                          <p:attrName>fill.type</p:attrName>
                                        </p:attrNameLst>
                                      </p:cBhvr>
                                      <p:to>
                                        <p:strVal val="solid"/>
                                      </p:to>
                                    </p:set>
                                    <p:set>
                                      <p:cBhvr>
                                        <p:cTn id="76" dur="250" autoRev="1" fill="remove"/>
                                        <p:tgtEl>
                                          <p:spTgt spid="5">
                                            <p:graphicEl>
                                              <a:dgm id="{E28E0505-5FD8-4D6A-AC9C-3423991475AA}"/>
                                            </p:graphicEl>
                                          </p:spTgt>
                                        </p:tgtEl>
                                        <p:attrNameLst>
                                          <p:attrName>fill.on</p:attrName>
                                        </p:attrNameLst>
                                      </p:cBhvr>
                                      <p:to>
                                        <p:strVal val="true"/>
                                      </p:to>
                                    </p:set>
                                  </p:childTnLst>
                                </p:cTn>
                              </p:par>
                              <p:par>
                                <p:cTn id="77" presetID="27" presetClass="emph" presetSubtype="0" fill="remove" grpId="0" nodeType="withEffect">
                                  <p:stCondLst>
                                    <p:cond delay="0"/>
                                  </p:stCondLst>
                                  <p:childTnLst>
                                    <p:animClr clrSpc="rgb" dir="cw">
                                      <p:cBhvr override="childStyle">
                                        <p:cTn id="78" dur="250" autoRev="1" fill="remove"/>
                                        <p:tgtEl>
                                          <p:spTgt spid="5">
                                            <p:graphicEl>
                                              <a:dgm id="{CF98BF16-D571-45DF-A40D-0DD7352CF3BA}"/>
                                            </p:graphicEl>
                                          </p:spTgt>
                                        </p:tgtEl>
                                        <p:attrNameLst>
                                          <p:attrName>style.color</p:attrName>
                                        </p:attrNameLst>
                                      </p:cBhvr>
                                      <p:to>
                                        <a:schemeClr val="bg1"/>
                                      </p:to>
                                    </p:animClr>
                                    <p:animClr clrSpc="rgb" dir="cw">
                                      <p:cBhvr>
                                        <p:cTn id="79" dur="250" autoRev="1" fill="remove"/>
                                        <p:tgtEl>
                                          <p:spTgt spid="5">
                                            <p:graphicEl>
                                              <a:dgm id="{CF98BF16-D571-45DF-A40D-0DD7352CF3BA}"/>
                                            </p:graphicEl>
                                          </p:spTgt>
                                        </p:tgtEl>
                                        <p:attrNameLst>
                                          <p:attrName>fillcolor</p:attrName>
                                        </p:attrNameLst>
                                      </p:cBhvr>
                                      <p:to>
                                        <a:schemeClr val="bg1"/>
                                      </p:to>
                                    </p:animClr>
                                    <p:set>
                                      <p:cBhvr>
                                        <p:cTn id="80" dur="250" autoRev="1" fill="remove"/>
                                        <p:tgtEl>
                                          <p:spTgt spid="5">
                                            <p:graphicEl>
                                              <a:dgm id="{CF98BF16-D571-45DF-A40D-0DD7352CF3BA}"/>
                                            </p:graphicEl>
                                          </p:spTgt>
                                        </p:tgtEl>
                                        <p:attrNameLst>
                                          <p:attrName>fill.type</p:attrName>
                                        </p:attrNameLst>
                                      </p:cBhvr>
                                      <p:to>
                                        <p:strVal val="solid"/>
                                      </p:to>
                                    </p:set>
                                    <p:set>
                                      <p:cBhvr>
                                        <p:cTn id="81" dur="250" autoRev="1" fill="remove"/>
                                        <p:tgtEl>
                                          <p:spTgt spid="5">
                                            <p:graphicEl>
                                              <a:dgm id="{CF98BF16-D571-45DF-A40D-0DD7352CF3BA}"/>
                                            </p:graphicEl>
                                          </p:spTgt>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7" presetClass="emph" presetSubtype="0" fill="remove" grpId="0" nodeType="clickEffect">
                                  <p:stCondLst>
                                    <p:cond delay="0"/>
                                  </p:stCondLst>
                                  <p:childTnLst>
                                    <p:animClr clrSpc="rgb" dir="cw">
                                      <p:cBhvr override="childStyle">
                                        <p:cTn id="85" dur="250" autoRev="1" fill="remove"/>
                                        <p:tgtEl>
                                          <p:spTgt spid="5">
                                            <p:graphicEl>
                                              <a:dgm id="{466D476E-86F1-42BC-B9D9-9F0904CA524B}"/>
                                            </p:graphicEl>
                                          </p:spTgt>
                                        </p:tgtEl>
                                        <p:attrNameLst>
                                          <p:attrName>style.color</p:attrName>
                                        </p:attrNameLst>
                                      </p:cBhvr>
                                      <p:to>
                                        <a:schemeClr val="bg1"/>
                                      </p:to>
                                    </p:animClr>
                                    <p:animClr clrSpc="rgb" dir="cw">
                                      <p:cBhvr>
                                        <p:cTn id="86" dur="250" autoRev="1" fill="remove"/>
                                        <p:tgtEl>
                                          <p:spTgt spid="5">
                                            <p:graphicEl>
                                              <a:dgm id="{466D476E-86F1-42BC-B9D9-9F0904CA524B}"/>
                                            </p:graphicEl>
                                          </p:spTgt>
                                        </p:tgtEl>
                                        <p:attrNameLst>
                                          <p:attrName>fillcolor</p:attrName>
                                        </p:attrNameLst>
                                      </p:cBhvr>
                                      <p:to>
                                        <a:schemeClr val="bg1"/>
                                      </p:to>
                                    </p:animClr>
                                    <p:set>
                                      <p:cBhvr>
                                        <p:cTn id="87" dur="250" autoRev="1" fill="remove"/>
                                        <p:tgtEl>
                                          <p:spTgt spid="5">
                                            <p:graphicEl>
                                              <a:dgm id="{466D476E-86F1-42BC-B9D9-9F0904CA524B}"/>
                                            </p:graphicEl>
                                          </p:spTgt>
                                        </p:tgtEl>
                                        <p:attrNameLst>
                                          <p:attrName>fill.type</p:attrName>
                                        </p:attrNameLst>
                                      </p:cBhvr>
                                      <p:to>
                                        <p:strVal val="solid"/>
                                      </p:to>
                                    </p:set>
                                    <p:set>
                                      <p:cBhvr>
                                        <p:cTn id="88" dur="250" autoRev="1" fill="remove"/>
                                        <p:tgtEl>
                                          <p:spTgt spid="5">
                                            <p:graphicEl>
                                              <a:dgm id="{466D476E-86F1-42BC-B9D9-9F0904CA524B}"/>
                                            </p:graphicEl>
                                          </p:spTgt>
                                        </p:tgtEl>
                                        <p:attrNameLst>
                                          <p:attrName>fill.on</p:attrName>
                                        </p:attrNameLst>
                                      </p:cBhvr>
                                      <p:to>
                                        <p:strVal val="true"/>
                                      </p:to>
                                    </p:set>
                                  </p:childTnLst>
                                </p:cTn>
                              </p:par>
                              <p:par>
                                <p:cTn id="89" presetID="27" presetClass="emph" presetSubtype="0" fill="remove" grpId="0" nodeType="withEffect">
                                  <p:stCondLst>
                                    <p:cond delay="0"/>
                                  </p:stCondLst>
                                  <p:childTnLst>
                                    <p:animClr clrSpc="rgb" dir="cw">
                                      <p:cBhvr override="childStyle">
                                        <p:cTn id="90" dur="250" autoRev="1" fill="remove"/>
                                        <p:tgtEl>
                                          <p:spTgt spid="5">
                                            <p:graphicEl>
                                              <a:dgm id="{72ECBA54-AD3E-4F09-85FA-9D076BCA934B}"/>
                                            </p:graphicEl>
                                          </p:spTgt>
                                        </p:tgtEl>
                                        <p:attrNameLst>
                                          <p:attrName>style.color</p:attrName>
                                        </p:attrNameLst>
                                      </p:cBhvr>
                                      <p:to>
                                        <a:schemeClr val="bg1"/>
                                      </p:to>
                                    </p:animClr>
                                    <p:animClr clrSpc="rgb" dir="cw">
                                      <p:cBhvr>
                                        <p:cTn id="91" dur="250" autoRev="1" fill="remove"/>
                                        <p:tgtEl>
                                          <p:spTgt spid="5">
                                            <p:graphicEl>
                                              <a:dgm id="{72ECBA54-AD3E-4F09-85FA-9D076BCA934B}"/>
                                            </p:graphicEl>
                                          </p:spTgt>
                                        </p:tgtEl>
                                        <p:attrNameLst>
                                          <p:attrName>fillcolor</p:attrName>
                                        </p:attrNameLst>
                                      </p:cBhvr>
                                      <p:to>
                                        <a:schemeClr val="bg1"/>
                                      </p:to>
                                    </p:animClr>
                                    <p:set>
                                      <p:cBhvr>
                                        <p:cTn id="92" dur="250" autoRev="1" fill="remove"/>
                                        <p:tgtEl>
                                          <p:spTgt spid="5">
                                            <p:graphicEl>
                                              <a:dgm id="{72ECBA54-AD3E-4F09-85FA-9D076BCA934B}"/>
                                            </p:graphicEl>
                                          </p:spTgt>
                                        </p:tgtEl>
                                        <p:attrNameLst>
                                          <p:attrName>fill.type</p:attrName>
                                        </p:attrNameLst>
                                      </p:cBhvr>
                                      <p:to>
                                        <p:strVal val="solid"/>
                                      </p:to>
                                    </p:set>
                                    <p:set>
                                      <p:cBhvr>
                                        <p:cTn id="93" dur="250" autoRev="1" fill="remove"/>
                                        <p:tgtEl>
                                          <p:spTgt spid="5">
                                            <p:graphicEl>
                                              <a:dgm id="{72ECBA54-AD3E-4F09-85FA-9D076BCA934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fontScale="90000"/>
          </a:bodyPr>
          <a:lstStyle/>
          <a:p>
            <a:pPr algn="ctr"/>
            <a:r>
              <a:rPr lang="en-US" dirty="0"/>
              <a:t>Guiding Principles</a:t>
            </a:r>
            <a:br>
              <a:rPr lang="en-US" dirty="0"/>
            </a:br>
            <a:r>
              <a:rPr lang="en-US" dirty="0"/>
              <a:t>Example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4664580"/>
              </p:ext>
            </p:extLst>
          </p:nvPr>
        </p:nvGraphicFramePr>
        <p:xfrm>
          <a:off x="609600" y="1752600"/>
          <a:ext cx="7924800"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548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007691EA-FD1F-4EA6-93DF-24A360424D1C}"/>
                                            </p:graphicEl>
                                          </p:spTgt>
                                        </p:tgtEl>
                                        <p:attrNameLst>
                                          <p:attrName>style.visibility</p:attrName>
                                        </p:attrNameLst>
                                      </p:cBhvr>
                                      <p:to>
                                        <p:strVal val="visible"/>
                                      </p:to>
                                    </p:set>
                                    <p:anim calcmode="lin" valueType="num">
                                      <p:cBhvr additive="base">
                                        <p:cTn id="7" dur="500" fill="hold"/>
                                        <p:tgtEl>
                                          <p:spTgt spid="5">
                                            <p:graphicEl>
                                              <a:dgm id="{007691EA-FD1F-4EA6-93DF-24A360424D1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007691EA-FD1F-4EA6-93DF-24A360424D1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2EC8A1C6-2FCD-4C78-B6A6-7E5D65BD63DC}"/>
                                            </p:graphicEl>
                                          </p:spTgt>
                                        </p:tgtEl>
                                        <p:attrNameLst>
                                          <p:attrName>style.visibility</p:attrName>
                                        </p:attrNameLst>
                                      </p:cBhvr>
                                      <p:to>
                                        <p:strVal val="visible"/>
                                      </p:to>
                                    </p:set>
                                    <p:anim calcmode="lin" valueType="num">
                                      <p:cBhvr additive="base">
                                        <p:cTn id="13" dur="500" fill="hold"/>
                                        <p:tgtEl>
                                          <p:spTgt spid="5">
                                            <p:graphicEl>
                                              <a:dgm id="{2EC8A1C6-2FCD-4C78-B6A6-7E5D65BD63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2EC8A1C6-2FCD-4C78-B6A6-7E5D65BD63D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5D226432-3137-4B20-BF7A-FD8982DA1436}"/>
                                            </p:graphicEl>
                                          </p:spTgt>
                                        </p:tgtEl>
                                        <p:attrNameLst>
                                          <p:attrName>style.visibility</p:attrName>
                                        </p:attrNameLst>
                                      </p:cBhvr>
                                      <p:to>
                                        <p:strVal val="visible"/>
                                      </p:to>
                                    </p:set>
                                    <p:anim calcmode="lin" valueType="num">
                                      <p:cBhvr additive="base">
                                        <p:cTn id="17" dur="500" fill="hold"/>
                                        <p:tgtEl>
                                          <p:spTgt spid="5">
                                            <p:graphicEl>
                                              <a:dgm id="{5D226432-3137-4B20-BF7A-FD8982DA143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226432-3137-4B20-BF7A-FD8982DA143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665A4EBF-69EA-4A84-92E3-DAE019B04006}"/>
                                            </p:graphicEl>
                                          </p:spTgt>
                                        </p:tgtEl>
                                        <p:attrNameLst>
                                          <p:attrName>style.visibility</p:attrName>
                                        </p:attrNameLst>
                                      </p:cBhvr>
                                      <p:to>
                                        <p:strVal val="visible"/>
                                      </p:to>
                                    </p:set>
                                    <p:anim calcmode="lin" valueType="num">
                                      <p:cBhvr additive="base">
                                        <p:cTn id="23" dur="500" fill="hold"/>
                                        <p:tgtEl>
                                          <p:spTgt spid="5">
                                            <p:graphicEl>
                                              <a:dgm id="{665A4EBF-69EA-4A84-92E3-DAE019B0400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665A4EBF-69EA-4A84-92E3-DAE019B0400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0BFA0431-FDA2-4F8F-8736-3B33BA141276}"/>
                                            </p:graphicEl>
                                          </p:spTgt>
                                        </p:tgtEl>
                                        <p:attrNameLst>
                                          <p:attrName>style.visibility</p:attrName>
                                        </p:attrNameLst>
                                      </p:cBhvr>
                                      <p:to>
                                        <p:strVal val="visible"/>
                                      </p:to>
                                    </p:set>
                                    <p:anim calcmode="lin" valueType="num">
                                      <p:cBhvr additive="base">
                                        <p:cTn id="27" dur="500" fill="hold"/>
                                        <p:tgtEl>
                                          <p:spTgt spid="5">
                                            <p:graphicEl>
                                              <a:dgm id="{0BFA0431-FDA2-4F8F-8736-3B33BA14127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0BFA0431-FDA2-4F8F-8736-3B33BA14127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B0914B70-FA07-43B2-869E-DA8072D23F10}"/>
                                            </p:graphicEl>
                                          </p:spTgt>
                                        </p:tgtEl>
                                        <p:attrNameLst>
                                          <p:attrName>style.visibility</p:attrName>
                                        </p:attrNameLst>
                                      </p:cBhvr>
                                      <p:to>
                                        <p:strVal val="visible"/>
                                      </p:to>
                                    </p:set>
                                    <p:anim calcmode="lin" valueType="num">
                                      <p:cBhvr additive="base">
                                        <p:cTn id="33" dur="500" fill="hold"/>
                                        <p:tgtEl>
                                          <p:spTgt spid="5">
                                            <p:graphicEl>
                                              <a:dgm id="{B0914B70-FA07-43B2-869E-DA8072D23F1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B0914B70-FA07-43B2-869E-DA8072D23F1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graphicEl>
                                              <a:dgm id="{2C680261-5314-4DD6-8F8E-4398BA66B526}"/>
                                            </p:graphicEl>
                                          </p:spTgt>
                                        </p:tgtEl>
                                        <p:attrNameLst>
                                          <p:attrName>style.visibility</p:attrName>
                                        </p:attrNameLst>
                                      </p:cBhvr>
                                      <p:to>
                                        <p:strVal val="visible"/>
                                      </p:to>
                                    </p:set>
                                    <p:anim calcmode="lin" valueType="num">
                                      <p:cBhvr additive="base">
                                        <p:cTn id="37" dur="500" fill="hold"/>
                                        <p:tgtEl>
                                          <p:spTgt spid="5">
                                            <p:graphicEl>
                                              <a:dgm id="{2C680261-5314-4DD6-8F8E-4398BA66B52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C680261-5314-4DD6-8F8E-4398BA66B52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BEA7060D-BC56-4227-B277-2028A1996410}"/>
                                            </p:graphicEl>
                                          </p:spTgt>
                                        </p:tgtEl>
                                        <p:attrNameLst>
                                          <p:attrName>style.visibility</p:attrName>
                                        </p:attrNameLst>
                                      </p:cBhvr>
                                      <p:to>
                                        <p:strVal val="visible"/>
                                      </p:to>
                                    </p:set>
                                    <p:anim calcmode="lin" valueType="num">
                                      <p:cBhvr additive="base">
                                        <p:cTn id="43" dur="500" fill="hold"/>
                                        <p:tgtEl>
                                          <p:spTgt spid="5">
                                            <p:graphicEl>
                                              <a:dgm id="{BEA7060D-BC56-4227-B277-2028A1996410}"/>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BEA7060D-BC56-4227-B277-2028A1996410}"/>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graphicEl>
                                              <a:dgm id="{EA2D9132-EEA9-491E-858D-376003B211F2}"/>
                                            </p:graphicEl>
                                          </p:spTgt>
                                        </p:tgtEl>
                                        <p:attrNameLst>
                                          <p:attrName>style.visibility</p:attrName>
                                        </p:attrNameLst>
                                      </p:cBhvr>
                                      <p:to>
                                        <p:strVal val="visible"/>
                                      </p:to>
                                    </p:set>
                                    <p:anim calcmode="lin" valueType="num">
                                      <p:cBhvr additive="base">
                                        <p:cTn id="47" dur="500" fill="hold"/>
                                        <p:tgtEl>
                                          <p:spTgt spid="5">
                                            <p:graphicEl>
                                              <a:dgm id="{EA2D9132-EEA9-491E-858D-376003B211F2}"/>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EA2D9132-EEA9-491E-858D-376003B211F2}"/>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09438700-7042-432D-B150-A2ED452F9FA0}"/>
                                            </p:graphicEl>
                                          </p:spTgt>
                                        </p:tgtEl>
                                        <p:attrNameLst>
                                          <p:attrName>style.visibility</p:attrName>
                                        </p:attrNameLst>
                                      </p:cBhvr>
                                      <p:to>
                                        <p:strVal val="visible"/>
                                      </p:to>
                                    </p:set>
                                    <p:anim calcmode="lin" valueType="num">
                                      <p:cBhvr additive="base">
                                        <p:cTn id="53" dur="500" fill="hold"/>
                                        <p:tgtEl>
                                          <p:spTgt spid="5">
                                            <p:graphicEl>
                                              <a:dgm id="{09438700-7042-432D-B150-A2ED452F9FA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09438700-7042-432D-B150-A2ED452F9FA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82C8CA4A-05A0-4BFA-A20C-C976BDAF6A85}"/>
                                            </p:graphicEl>
                                          </p:spTgt>
                                        </p:tgtEl>
                                        <p:attrNameLst>
                                          <p:attrName>style.visibility</p:attrName>
                                        </p:attrNameLst>
                                      </p:cBhvr>
                                      <p:to>
                                        <p:strVal val="visible"/>
                                      </p:to>
                                    </p:set>
                                    <p:anim calcmode="lin" valueType="num">
                                      <p:cBhvr additive="base">
                                        <p:cTn id="57" dur="500" fill="hold"/>
                                        <p:tgtEl>
                                          <p:spTgt spid="5">
                                            <p:graphicEl>
                                              <a:dgm id="{82C8CA4A-05A0-4BFA-A20C-C976BDAF6A85}"/>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82C8CA4A-05A0-4BFA-A20C-C976BDAF6A85}"/>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E28E0505-5FD8-4D6A-AC9C-3423991475AA}"/>
                                            </p:graphicEl>
                                          </p:spTgt>
                                        </p:tgtEl>
                                        <p:attrNameLst>
                                          <p:attrName>style.visibility</p:attrName>
                                        </p:attrNameLst>
                                      </p:cBhvr>
                                      <p:to>
                                        <p:strVal val="visible"/>
                                      </p:to>
                                    </p:set>
                                    <p:anim calcmode="lin" valueType="num">
                                      <p:cBhvr additive="base">
                                        <p:cTn id="63" dur="500" fill="hold"/>
                                        <p:tgtEl>
                                          <p:spTgt spid="5">
                                            <p:graphicEl>
                                              <a:dgm id="{E28E0505-5FD8-4D6A-AC9C-3423991475AA}"/>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E28E0505-5FD8-4D6A-AC9C-3423991475AA}"/>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CF98BF16-D571-45DF-A40D-0DD7352CF3BA}"/>
                                            </p:graphicEl>
                                          </p:spTgt>
                                        </p:tgtEl>
                                        <p:attrNameLst>
                                          <p:attrName>style.visibility</p:attrName>
                                        </p:attrNameLst>
                                      </p:cBhvr>
                                      <p:to>
                                        <p:strVal val="visible"/>
                                      </p:to>
                                    </p:set>
                                    <p:anim calcmode="lin" valueType="num">
                                      <p:cBhvr additive="base">
                                        <p:cTn id="67" dur="500" fill="hold"/>
                                        <p:tgtEl>
                                          <p:spTgt spid="5">
                                            <p:graphicEl>
                                              <a:dgm id="{CF98BF16-D571-45DF-A40D-0DD7352CF3BA}"/>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CF98BF16-D571-45DF-A40D-0DD7352CF3BA}"/>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466D476E-86F1-42BC-B9D9-9F0904CA524B}"/>
                                            </p:graphicEl>
                                          </p:spTgt>
                                        </p:tgtEl>
                                        <p:attrNameLst>
                                          <p:attrName>style.visibility</p:attrName>
                                        </p:attrNameLst>
                                      </p:cBhvr>
                                      <p:to>
                                        <p:strVal val="visible"/>
                                      </p:to>
                                    </p:set>
                                    <p:anim calcmode="lin" valueType="num">
                                      <p:cBhvr additive="base">
                                        <p:cTn id="73" dur="500" fill="hold"/>
                                        <p:tgtEl>
                                          <p:spTgt spid="5">
                                            <p:graphicEl>
                                              <a:dgm id="{466D476E-86F1-42BC-B9D9-9F0904CA524B}"/>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466D476E-86F1-42BC-B9D9-9F0904CA524B}"/>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72ECBA54-AD3E-4F09-85FA-9D076BCA934B}"/>
                                            </p:graphicEl>
                                          </p:spTgt>
                                        </p:tgtEl>
                                        <p:attrNameLst>
                                          <p:attrName>style.visibility</p:attrName>
                                        </p:attrNameLst>
                                      </p:cBhvr>
                                      <p:to>
                                        <p:strVal val="visible"/>
                                      </p:to>
                                    </p:set>
                                    <p:anim calcmode="lin" valueType="num">
                                      <p:cBhvr additive="base">
                                        <p:cTn id="77" dur="500" fill="hold"/>
                                        <p:tgtEl>
                                          <p:spTgt spid="5">
                                            <p:graphicEl>
                                              <a:dgm id="{72ECBA54-AD3E-4F09-85FA-9D076BCA934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72ECBA54-AD3E-4F09-85FA-9D076BCA93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Reminders:</a:t>
            </a:r>
          </a:p>
        </p:txBody>
      </p:sp>
      <p:sp>
        <p:nvSpPr>
          <p:cNvPr id="3" name="Content Placeholder 2"/>
          <p:cNvSpPr>
            <a:spLocks noGrp="1"/>
          </p:cNvSpPr>
          <p:nvPr>
            <p:ph idx="1"/>
          </p:nvPr>
        </p:nvSpPr>
        <p:spPr>
          <a:xfrm>
            <a:off x="1066800" y="1981200"/>
            <a:ext cx="7414708" cy="3508977"/>
          </a:xfrm>
        </p:spPr>
        <p:txBody>
          <a:bodyPr>
            <a:normAutofit/>
          </a:bodyPr>
          <a:lstStyle/>
          <a:p>
            <a:pPr marL="68580" lvl="0" indent="0">
              <a:buSzPct val="65000"/>
              <a:buNone/>
            </a:pPr>
            <a:r>
              <a:rPr lang="en-US" b="1" dirty="0">
                <a:latin typeface="Century Gothic" panose="020B0502020202020204" pitchFamily="34" charset="0"/>
              </a:rPr>
              <a:t>Start with the end in mind</a:t>
            </a:r>
          </a:p>
          <a:p>
            <a:pPr lvl="1">
              <a:buSzPct val="65000"/>
            </a:pPr>
            <a:r>
              <a:rPr lang="en-US" sz="2400" dirty="0">
                <a:latin typeface="Century Gothic" panose="020B0502020202020204" pitchFamily="34" charset="0"/>
              </a:rPr>
              <a:t>Focus on Outcomes</a:t>
            </a:r>
          </a:p>
          <a:p>
            <a:pPr marL="457200" lvl="0" indent="-457200">
              <a:buSzPct val="65000"/>
            </a:pPr>
            <a:endParaRPr lang="en-US" dirty="0">
              <a:latin typeface="Century Gothic" panose="020B0502020202020204" pitchFamily="34" charset="0"/>
            </a:endParaRPr>
          </a:p>
          <a:p>
            <a:pPr marL="68580" lvl="0" indent="0">
              <a:spcBef>
                <a:spcPts val="0"/>
              </a:spcBef>
              <a:spcAft>
                <a:spcPts val="600"/>
              </a:spcAft>
              <a:buSzPct val="65000"/>
              <a:buNone/>
            </a:pPr>
            <a:r>
              <a:rPr lang="en-US" b="1" dirty="0">
                <a:latin typeface="Century Gothic" panose="020B0502020202020204" pitchFamily="34" charset="0"/>
              </a:rPr>
              <a:t>Work towards positive results</a:t>
            </a:r>
          </a:p>
          <a:p>
            <a:pPr lvl="1">
              <a:buSzPct val="65000"/>
            </a:pPr>
            <a:r>
              <a:rPr lang="en-US" sz="2400" dirty="0">
                <a:latin typeface="Century Gothic" panose="020B0502020202020204" pitchFamily="34" charset="0"/>
              </a:rPr>
              <a:t>    = Celebrate and publicize the success</a:t>
            </a:r>
          </a:p>
          <a:p>
            <a:pPr lvl="1">
              <a:buSzPct val="65000"/>
            </a:pPr>
            <a:endParaRPr lang="en-US" sz="2400" dirty="0">
              <a:latin typeface="Century Gothic" panose="020B0502020202020204" pitchFamily="34" charset="0"/>
            </a:endParaRPr>
          </a:p>
          <a:p>
            <a:pPr lvl="1">
              <a:buSzPct val="65000"/>
            </a:pPr>
            <a:r>
              <a:rPr lang="en-US" dirty="0">
                <a:latin typeface="Century Gothic" panose="020B0502020202020204" pitchFamily="34" charset="0"/>
              </a:rPr>
              <a:t>    = Go back and make adjustments</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6" name="Picture 2" descr="C:\Users\ebraunel\AppData\Local\Microsoft\Windows\Temporary Internet Files\Content.IE5\QLDRIC43\thumbs[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1676398" y="3751540"/>
            <a:ext cx="361750" cy="520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braunel\AppData\Local\Microsoft\Windows\Temporary Internet Files\Content.IE5\QLDRIC43\thumbs[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646427" y="4489232"/>
            <a:ext cx="388663" cy="55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7790"/>
          <a:stretch/>
        </p:blipFill>
        <p:spPr>
          <a:xfrm rot="1758624">
            <a:off x="6014666" y="1080806"/>
            <a:ext cx="1654355" cy="1345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9743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489200" y="1554480"/>
            <a:ext cx="4267200" cy="4191000"/>
          </a:xfrm>
          <a:prstGeom prst="ellipse">
            <a:avLst/>
          </a:prstGeom>
          <a:ln>
            <a:noFill/>
          </a:ln>
          <a:effectLst>
            <a:softEdge rad="112500"/>
          </a:effectLst>
        </p:spPr>
      </p:pic>
      <p:sp>
        <p:nvSpPr>
          <p:cNvPr id="2" name="Title 1"/>
          <p:cNvSpPr>
            <a:spLocks noGrp="1"/>
          </p:cNvSpPr>
          <p:nvPr>
            <p:ph type="title"/>
          </p:nvPr>
        </p:nvSpPr>
        <p:spPr>
          <a:xfrm>
            <a:off x="990600" y="609600"/>
            <a:ext cx="7024744" cy="838200"/>
          </a:xfrm>
        </p:spPr>
        <p:txBody>
          <a:bodyPr/>
          <a:lstStyle/>
          <a:p>
            <a:r>
              <a:rPr lang="en-US" dirty="0"/>
              <a:t>Processes Groups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8788468"/>
              </p:ext>
            </p:extLst>
          </p:nvPr>
        </p:nvGraphicFramePr>
        <p:xfrm>
          <a:off x="1295400" y="1624505"/>
          <a:ext cx="6535866"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7678866" y="3181923"/>
            <a:ext cx="1180885" cy="3475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custDataLst>
      <p:tags r:id="rId1"/>
    </p:custDataLst>
    <p:extLst>
      <p:ext uri="{BB962C8B-B14F-4D97-AF65-F5344CB8AC3E}">
        <p14:creationId xmlns:p14="http://schemas.microsoft.com/office/powerpoint/2010/main" val="36933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AEEEDED4-9F43-459B-871A-CB4F3BA59AFD}"/>
                                            </p:graphicEl>
                                          </p:spTgt>
                                        </p:tgtEl>
                                        <p:attrNameLst>
                                          <p:attrName>fillcolor</p:attrName>
                                        </p:attrNameLst>
                                      </p:cBhvr>
                                      <p:to>
                                        <a:srgbClr val="10CF9B"/>
                                      </p:to>
                                    </p:animClr>
                                    <p:set>
                                      <p:cBhvr>
                                        <p:cTn id="7" dur="2000" fill="hold"/>
                                        <p:tgtEl>
                                          <p:spTgt spid="6">
                                            <p:graphicEl>
                                              <a:dgm id="{AEEEDED4-9F43-459B-871A-CB4F3BA59AFD}"/>
                                            </p:graphicEl>
                                          </p:spTgt>
                                        </p:tgtEl>
                                        <p:attrNameLst>
                                          <p:attrName>fill.type</p:attrName>
                                        </p:attrNameLst>
                                      </p:cBhvr>
                                      <p:to>
                                        <p:strVal val="solid"/>
                                      </p:to>
                                    </p:set>
                                    <p:set>
                                      <p:cBhvr>
                                        <p:cTn id="8" dur="2000" fill="hold"/>
                                        <p:tgtEl>
                                          <p:spTgt spid="6">
                                            <p:graphicEl>
                                              <a:dgm id="{AEEEDED4-9F43-459B-871A-CB4F3BA59AFD}"/>
                                            </p:graphicEl>
                                          </p:spTgt>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2000" fill="hold"/>
                                        <p:tgtEl>
                                          <p:spTgt spid="6">
                                            <p:graphicEl>
                                              <a:dgm id="{F57AC49F-434F-444D-BFAE-503412325681}"/>
                                            </p:graphicEl>
                                          </p:spTgt>
                                        </p:tgtEl>
                                        <p:attrNameLst>
                                          <p:attrName>fillcolor</p:attrName>
                                        </p:attrNameLst>
                                      </p:cBhvr>
                                      <p:to>
                                        <a:srgbClr val="10CF9B"/>
                                      </p:to>
                                    </p:animClr>
                                    <p:set>
                                      <p:cBhvr>
                                        <p:cTn id="13" dur="2000" fill="hold"/>
                                        <p:tgtEl>
                                          <p:spTgt spid="6">
                                            <p:graphicEl>
                                              <a:dgm id="{F57AC49F-434F-444D-BFAE-503412325681}"/>
                                            </p:graphicEl>
                                          </p:spTgt>
                                        </p:tgtEl>
                                        <p:attrNameLst>
                                          <p:attrName>fill.type</p:attrName>
                                        </p:attrNameLst>
                                      </p:cBhvr>
                                      <p:to>
                                        <p:strVal val="solid"/>
                                      </p:to>
                                    </p:set>
                                    <p:set>
                                      <p:cBhvr>
                                        <p:cTn id="14" dur="2000" fill="hold"/>
                                        <p:tgtEl>
                                          <p:spTgt spid="6">
                                            <p:graphicEl>
                                              <a:dgm id="{F57AC49F-434F-444D-BFAE-503412325681}"/>
                                            </p:graphicEl>
                                          </p:spTgt>
                                        </p:tgtEl>
                                        <p:attrNameLst>
                                          <p:attrName>fill.on</p:attrName>
                                        </p:attrNameLst>
                                      </p:cBhvr>
                                      <p:to>
                                        <p:strVal val="true"/>
                                      </p:to>
                                    </p:set>
                                  </p:childTnLst>
                                </p:cTn>
                              </p:par>
                              <p:par>
                                <p:cTn id="15" presetID="1" presetClass="emph" presetSubtype="2" fill="hold" grpId="0" nodeType="withEffect">
                                  <p:stCondLst>
                                    <p:cond delay="0"/>
                                  </p:stCondLst>
                                  <p:childTnLst>
                                    <p:animClr clrSpc="rgb" dir="cw">
                                      <p:cBhvr>
                                        <p:cTn id="16" dur="2000" fill="hold"/>
                                        <p:tgtEl>
                                          <p:spTgt spid="6">
                                            <p:graphicEl>
                                              <a:dgm id="{674619BD-C017-42F9-B2B8-328E6BB75F05}"/>
                                            </p:graphicEl>
                                          </p:spTgt>
                                        </p:tgtEl>
                                        <p:attrNameLst>
                                          <p:attrName>fillcolor</p:attrName>
                                        </p:attrNameLst>
                                      </p:cBhvr>
                                      <p:to>
                                        <a:srgbClr val="10CF9B"/>
                                      </p:to>
                                    </p:animClr>
                                    <p:set>
                                      <p:cBhvr>
                                        <p:cTn id="17" dur="2000" fill="hold"/>
                                        <p:tgtEl>
                                          <p:spTgt spid="6">
                                            <p:graphicEl>
                                              <a:dgm id="{674619BD-C017-42F9-B2B8-328E6BB75F05}"/>
                                            </p:graphicEl>
                                          </p:spTgt>
                                        </p:tgtEl>
                                        <p:attrNameLst>
                                          <p:attrName>fill.type</p:attrName>
                                        </p:attrNameLst>
                                      </p:cBhvr>
                                      <p:to>
                                        <p:strVal val="solid"/>
                                      </p:to>
                                    </p:set>
                                    <p:set>
                                      <p:cBhvr>
                                        <p:cTn id="18" dur="2000" fill="hold"/>
                                        <p:tgtEl>
                                          <p:spTgt spid="6">
                                            <p:graphicEl>
                                              <a:dgm id="{674619BD-C017-42F9-B2B8-328E6BB75F05}"/>
                                            </p:graphicEl>
                                          </p:spTgt>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grpId="0" nodeType="clickEffect">
                                  <p:stCondLst>
                                    <p:cond delay="0"/>
                                  </p:stCondLst>
                                  <p:childTnLst>
                                    <p:animClr clrSpc="rgb" dir="cw">
                                      <p:cBhvr>
                                        <p:cTn id="22" dur="2000" fill="hold"/>
                                        <p:tgtEl>
                                          <p:spTgt spid="6">
                                            <p:graphicEl>
                                              <a:dgm id="{CB837261-A498-435E-B3DD-D74E15C60C11}"/>
                                            </p:graphicEl>
                                          </p:spTgt>
                                        </p:tgtEl>
                                        <p:attrNameLst>
                                          <p:attrName>fillcolor</p:attrName>
                                        </p:attrNameLst>
                                      </p:cBhvr>
                                      <p:to>
                                        <a:srgbClr val="10CF9B"/>
                                      </p:to>
                                    </p:animClr>
                                    <p:set>
                                      <p:cBhvr>
                                        <p:cTn id="23" dur="2000" fill="hold"/>
                                        <p:tgtEl>
                                          <p:spTgt spid="6">
                                            <p:graphicEl>
                                              <a:dgm id="{CB837261-A498-435E-B3DD-D74E15C60C11}"/>
                                            </p:graphicEl>
                                          </p:spTgt>
                                        </p:tgtEl>
                                        <p:attrNameLst>
                                          <p:attrName>fill.type</p:attrName>
                                        </p:attrNameLst>
                                      </p:cBhvr>
                                      <p:to>
                                        <p:strVal val="solid"/>
                                      </p:to>
                                    </p:set>
                                    <p:set>
                                      <p:cBhvr>
                                        <p:cTn id="24" dur="2000" fill="hold"/>
                                        <p:tgtEl>
                                          <p:spTgt spid="6">
                                            <p:graphicEl>
                                              <a:dgm id="{CB837261-A498-435E-B3DD-D74E15C60C11}"/>
                                            </p:graphicEl>
                                          </p:spTgt>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2000" fill="hold"/>
                                        <p:tgtEl>
                                          <p:spTgt spid="6">
                                            <p:graphicEl>
                                              <a:dgm id="{B5F06A97-2BD3-41B0-B1D4-CD6548D9747A}"/>
                                            </p:graphicEl>
                                          </p:spTgt>
                                        </p:tgtEl>
                                        <p:attrNameLst>
                                          <p:attrName>fillcolor</p:attrName>
                                        </p:attrNameLst>
                                      </p:cBhvr>
                                      <p:to>
                                        <a:srgbClr val="10CF9B"/>
                                      </p:to>
                                    </p:animClr>
                                    <p:set>
                                      <p:cBhvr>
                                        <p:cTn id="27" dur="2000" fill="hold"/>
                                        <p:tgtEl>
                                          <p:spTgt spid="6">
                                            <p:graphicEl>
                                              <a:dgm id="{B5F06A97-2BD3-41B0-B1D4-CD6548D9747A}"/>
                                            </p:graphicEl>
                                          </p:spTgt>
                                        </p:tgtEl>
                                        <p:attrNameLst>
                                          <p:attrName>fill.type</p:attrName>
                                        </p:attrNameLst>
                                      </p:cBhvr>
                                      <p:to>
                                        <p:strVal val="solid"/>
                                      </p:to>
                                    </p:set>
                                    <p:set>
                                      <p:cBhvr>
                                        <p:cTn id="28" dur="2000" fill="hold"/>
                                        <p:tgtEl>
                                          <p:spTgt spid="6">
                                            <p:graphicEl>
                                              <a:dgm id="{B5F06A97-2BD3-41B0-B1D4-CD6548D9747A}"/>
                                            </p:graphic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grpId="0" nodeType="clickEffect">
                                  <p:stCondLst>
                                    <p:cond delay="0"/>
                                  </p:stCondLst>
                                  <p:childTnLst>
                                    <p:animClr clrSpc="rgb" dir="cw">
                                      <p:cBhvr>
                                        <p:cTn id="32" dur="2000" fill="hold"/>
                                        <p:tgtEl>
                                          <p:spTgt spid="6">
                                            <p:graphicEl>
                                              <a:dgm id="{1E3672F2-B14D-43C8-8CB9-C0AEC00BA0AB}"/>
                                            </p:graphicEl>
                                          </p:spTgt>
                                        </p:tgtEl>
                                        <p:attrNameLst>
                                          <p:attrName>fillcolor</p:attrName>
                                        </p:attrNameLst>
                                      </p:cBhvr>
                                      <p:to>
                                        <a:srgbClr val="10CF9B"/>
                                      </p:to>
                                    </p:animClr>
                                    <p:set>
                                      <p:cBhvr>
                                        <p:cTn id="33" dur="2000" fill="hold"/>
                                        <p:tgtEl>
                                          <p:spTgt spid="6">
                                            <p:graphicEl>
                                              <a:dgm id="{1E3672F2-B14D-43C8-8CB9-C0AEC00BA0AB}"/>
                                            </p:graphicEl>
                                          </p:spTgt>
                                        </p:tgtEl>
                                        <p:attrNameLst>
                                          <p:attrName>fill.type</p:attrName>
                                        </p:attrNameLst>
                                      </p:cBhvr>
                                      <p:to>
                                        <p:strVal val="solid"/>
                                      </p:to>
                                    </p:set>
                                    <p:set>
                                      <p:cBhvr>
                                        <p:cTn id="34" dur="2000" fill="hold"/>
                                        <p:tgtEl>
                                          <p:spTgt spid="6">
                                            <p:graphicEl>
                                              <a:dgm id="{1E3672F2-B14D-43C8-8CB9-C0AEC00BA0AB}"/>
                                            </p:graphicEl>
                                          </p:spTgt>
                                        </p:tgtEl>
                                        <p:attrNameLst>
                                          <p:attrName>fill.on</p:attrName>
                                        </p:attrNameLst>
                                      </p:cBhvr>
                                      <p:to>
                                        <p:strVal val="true"/>
                                      </p:to>
                                    </p:set>
                                  </p:childTnLst>
                                </p:cTn>
                              </p:par>
                              <p:par>
                                <p:cTn id="35" presetID="1" presetClass="emph" presetSubtype="2" fill="hold" grpId="0" nodeType="withEffect">
                                  <p:stCondLst>
                                    <p:cond delay="0"/>
                                  </p:stCondLst>
                                  <p:childTnLst>
                                    <p:animClr clrSpc="rgb" dir="cw">
                                      <p:cBhvr>
                                        <p:cTn id="36" dur="2000" fill="hold"/>
                                        <p:tgtEl>
                                          <p:spTgt spid="6">
                                            <p:graphicEl>
                                              <a:dgm id="{7225EB6C-F508-4CDF-871E-0C7BEFE2C4FE}"/>
                                            </p:graphicEl>
                                          </p:spTgt>
                                        </p:tgtEl>
                                        <p:attrNameLst>
                                          <p:attrName>fillcolor</p:attrName>
                                        </p:attrNameLst>
                                      </p:cBhvr>
                                      <p:to>
                                        <a:srgbClr val="10CF9B"/>
                                      </p:to>
                                    </p:animClr>
                                    <p:set>
                                      <p:cBhvr>
                                        <p:cTn id="37" dur="2000" fill="hold"/>
                                        <p:tgtEl>
                                          <p:spTgt spid="6">
                                            <p:graphicEl>
                                              <a:dgm id="{7225EB6C-F508-4CDF-871E-0C7BEFE2C4FE}"/>
                                            </p:graphicEl>
                                          </p:spTgt>
                                        </p:tgtEl>
                                        <p:attrNameLst>
                                          <p:attrName>fill.type</p:attrName>
                                        </p:attrNameLst>
                                      </p:cBhvr>
                                      <p:to>
                                        <p:strVal val="solid"/>
                                      </p:to>
                                    </p:set>
                                    <p:set>
                                      <p:cBhvr>
                                        <p:cTn id="38" dur="2000" fill="hold"/>
                                        <p:tgtEl>
                                          <p:spTgt spid="6">
                                            <p:graphicEl>
                                              <a:dgm id="{7225EB6C-F508-4CDF-871E-0C7BEFE2C4FE}"/>
                                            </p:graphicEl>
                                          </p:spTgt>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0" nodeType="clickEffect">
                                  <p:stCondLst>
                                    <p:cond delay="0"/>
                                  </p:stCondLst>
                                  <p:childTnLst>
                                    <p:animClr clrSpc="rgb" dir="cw">
                                      <p:cBhvr>
                                        <p:cTn id="42" dur="2000" fill="hold"/>
                                        <p:tgtEl>
                                          <p:spTgt spid="6">
                                            <p:graphicEl>
                                              <a:dgm id="{2339F644-59DB-4DA7-B06B-CB5BD77132C8}"/>
                                            </p:graphicEl>
                                          </p:spTgt>
                                        </p:tgtEl>
                                        <p:attrNameLst>
                                          <p:attrName>fillcolor</p:attrName>
                                        </p:attrNameLst>
                                      </p:cBhvr>
                                      <p:to>
                                        <a:srgbClr val="10CF9B"/>
                                      </p:to>
                                    </p:animClr>
                                    <p:set>
                                      <p:cBhvr>
                                        <p:cTn id="43" dur="2000" fill="hold"/>
                                        <p:tgtEl>
                                          <p:spTgt spid="6">
                                            <p:graphicEl>
                                              <a:dgm id="{2339F644-59DB-4DA7-B06B-CB5BD77132C8}"/>
                                            </p:graphicEl>
                                          </p:spTgt>
                                        </p:tgtEl>
                                        <p:attrNameLst>
                                          <p:attrName>fill.type</p:attrName>
                                        </p:attrNameLst>
                                      </p:cBhvr>
                                      <p:to>
                                        <p:strVal val="solid"/>
                                      </p:to>
                                    </p:set>
                                    <p:set>
                                      <p:cBhvr>
                                        <p:cTn id="44" dur="2000" fill="hold"/>
                                        <p:tgtEl>
                                          <p:spTgt spid="6">
                                            <p:graphicEl>
                                              <a:dgm id="{2339F644-59DB-4DA7-B06B-CB5BD77132C8}"/>
                                            </p:graphicEl>
                                          </p:spTgt>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2000" fill="hold"/>
                                        <p:tgtEl>
                                          <p:spTgt spid="6">
                                            <p:graphicEl>
                                              <a:dgm id="{F7617ADB-21AD-42FF-8D89-9BCA536E0421}"/>
                                            </p:graphicEl>
                                          </p:spTgt>
                                        </p:tgtEl>
                                        <p:attrNameLst>
                                          <p:attrName>fillcolor</p:attrName>
                                        </p:attrNameLst>
                                      </p:cBhvr>
                                      <p:to>
                                        <a:srgbClr val="10CF9B"/>
                                      </p:to>
                                    </p:animClr>
                                    <p:set>
                                      <p:cBhvr>
                                        <p:cTn id="47" dur="2000" fill="hold"/>
                                        <p:tgtEl>
                                          <p:spTgt spid="6">
                                            <p:graphicEl>
                                              <a:dgm id="{F7617ADB-21AD-42FF-8D89-9BCA536E0421}"/>
                                            </p:graphicEl>
                                          </p:spTgt>
                                        </p:tgtEl>
                                        <p:attrNameLst>
                                          <p:attrName>fill.type</p:attrName>
                                        </p:attrNameLst>
                                      </p:cBhvr>
                                      <p:to>
                                        <p:strVal val="solid"/>
                                      </p:to>
                                    </p:set>
                                    <p:set>
                                      <p:cBhvr>
                                        <p:cTn id="48" dur="2000" fill="hold"/>
                                        <p:tgtEl>
                                          <p:spTgt spid="6">
                                            <p:graphicEl>
                                              <a:dgm id="{F7617ADB-21AD-42FF-8D89-9BCA536E0421}"/>
                                            </p:graphicEl>
                                          </p:spTgt>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grpId="0" nodeType="clickEffect">
                                  <p:stCondLst>
                                    <p:cond delay="0"/>
                                  </p:stCondLst>
                                  <p:childTnLst>
                                    <p:animClr clrSpc="rgb" dir="cw">
                                      <p:cBhvr>
                                        <p:cTn id="52" dur="2000" fill="hold"/>
                                        <p:tgtEl>
                                          <p:spTgt spid="6">
                                            <p:graphicEl>
                                              <a:dgm id="{FB7532D5-C387-4F3F-A254-2C859456EB80}"/>
                                            </p:graphicEl>
                                          </p:spTgt>
                                        </p:tgtEl>
                                        <p:attrNameLst>
                                          <p:attrName>fillcolor</p:attrName>
                                        </p:attrNameLst>
                                      </p:cBhvr>
                                      <p:to>
                                        <a:srgbClr val="10CF9B"/>
                                      </p:to>
                                    </p:animClr>
                                    <p:set>
                                      <p:cBhvr>
                                        <p:cTn id="53" dur="2000" fill="hold"/>
                                        <p:tgtEl>
                                          <p:spTgt spid="6">
                                            <p:graphicEl>
                                              <a:dgm id="{FB7532D5-C387-4F3F-A254-2C859456EB80}"/>
                                            </p:graphicEl>
                                          </p:spTgt>
                                        </p:tgtEl>
                                        <p:attrNameLst>
                                          <p:attrName>fill.type</p:attrName>
                                        </p:attrNameLst>
                                      </p:cBhvr>
                                      <p:to>
                                        <p:strVal val="solid"/>
                                      </p:to>
                                    </p:set>
                                    <p:set>
                                      <p:cBhvr>
                                        <p:cTn id="54" dur="2000" fill="hold"/>
                                        <p:tgtEl>
                                          <p:spTgt spid="6">
                                            <p:graphicEl>
                                              <a:dgm id="{FB7532D5-C387-4F3F-A254-2C859456EB80}"/>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2000" fill="hold"/>
                                        <p:tgtEl>
                                          <p:spTgt spid="6">
                                            <p:graphicEl>
                                              <a:dgm id="{7975671C-20B7-4F99-9F9C-6AD96EB0A25E}"/>
                                            </p:graphicEl>
                                          </p:spTgt>
                                        </p:tgtEl>
                                        <p:attrNameLst>
                                          <p:attrName>fillcolor</p:attrName>
                                        </p:attrNameLst>
                                      </p:cBhvr>
                                      <p:to>
                                        <a:srgbClr val="10CF9B"/>
                                      </p:to>
                                    </p:animClr>
                                    <p:set>
                                      <p:cBhvr>
                                        <p:cTn id="57" dur="2000" fill="hold"/>
                                        <p:tgtEl>
                                          <p:spTgt spid="6">
                                            <p:graphicEl>
                                              <a:dgm id="{7975671C-20B7-4F99-9F9C-6AD96EB0A25E}"/>
                                            </p:graphicEl>
                                          </p:spTgt>
                                        </p:tgtEl>
                                        <p:attrNameLst>
                                          <p:attrName>fill.type</p:attrName>
                                        </p:attrNameLst>
                                      </p:cBhvr>
                                      <p:to>
                                        <p:strVal val="solid"/>
                                      </p:to>
                                    </p:set>
                                    <p:set>
                                      <p:cBhvr>
                                        <p:cTn id="58" dur="2000" fill="hold"/>
                                        <p:tgtEl>
                                          <p:spTgt spid="6">
                                            <p:graphicEl>
                                              <a:dgm id="{7975671C-20B7-4F99-9F9C-6AD96EB0A25E}"/>
                                            </p:graphicEl>
                                          </p:spTgt>
                                        </p:tgtEl>
                                        <p:attrNameLst>
                                          <p:attrName>fill.on</p:attrName>
                                        </p:attrNameLst>
                                      </p:cBhvr>
                                      <p:to>
                                        <p:strVal val="true"/>
                                      </p:to>
                                    </p:set>
                                  </p:childTnLst>
                                </p:cTn>
                              </p:par>
                              <p:par>
                                <p:cTn id="59" presetID="1" presetClass="emph" presetSubtype="2" fill="hold" grpId="0" nodeType="withEffect">
                                  <p:stCondLst>
                                    <p:cond delay="0"/>
                                  </p:stCondLst>
                                  <p:childTnLst>
                                    <p:animClr clrSpc="rgb" dir="cw">
                                      <p:cBhvr>
                                        <p:cTn id="60" dur="2000" fill="hold"/>
                                        <p:tgtEl>
                                          <p:spTgt spid="6">
                                            <p:graphicEl>
                                              <a:dgm id="{88CDF279-DE67-44BC-A50B-A2C668906B68}"/>
                                            </p:graphicEl>
                                          </p:spTgt>
                                        </p:tgtEl>
                                        <p:attrNameLst>
                                          <p:attrName>fillcolor</p:attrName>
                                        </p:attrNameLst>
                                      </p:cBhvr>
                                      <p:to>
                                        <a:srgbClr val="10CF9B"/>
                                      </p:to>
                                    </p:animClr>
                                    <p:set>
                                      <p:cBhvr>
                                        <p:cTn id="61" dur="2000" fill="hold"/>
                                        <p:tgtEl>
                                          <p:spTgt spid="6">
                                            <p:graphicEl>
                                              <a:dgm id="{88CDF279-DE67-44BC-A50B-A2C668906B68}"/>
                                            </p:graphicEl>
                                          </p:spTgt>
                                        </p:tgtEl>
                                        <p:attrNameLst>
                                          <p:attrName>fill.type</p:attrName>
                                        </p:attrNameLst>
                                      </p:cBhvr>
                                      <p:to>
                                        <p:strVal val="solid"/>
                                      </p:to>
                                    </p:set>
                                    <p:set>
                                      <p:cBhvr>
                                        <p:cTn id="62" dur="2000" fill="hold"/>
                                        <p:tgtEl>
                                          <p:spTgt spid="6">
                                            <p:graphicEl>
                                              <a:dgm id="{88CDF279-DE67-44BC-A50B-A2C668906B6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Information Gathering</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8" name="Diagram 7"/>
          <p:cNvGraphicFramePr/>
          <p:nvPr>
            <p:extLst>
              <p:ext uri="{D42A27DB-BD31-4B8C-83A1-F6EECF244321}">
                <p14:modId xmlns:p14="http://schemas.microsoft.com/office/powerpoint/2010/main" val="2931337836"/>
              </p:ext>
            </p:extLst>
          </p:nvPr>
        </p:nvGraphicFramePr>
        <p:xfrm>
          <a:off x="1143000" y="1397000"/>
          <a:ext cx="65532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594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graphicEl>
                                              <a:dgm id="{2C6B79F0-6B64-4261-A2DF-6AD360ED82A2}"/>
                                            </p:graphicEl>
                                          </p:spTgt>
                                        </p:tgtEl>
                                        <p:attrNameLst>
                                          <p:attrName>style.visibility</p:attrName>
                                        </p:attrNameLst>
                                      </p:cBhvr>
                                      <p:to>
                                        <p:strVal val="visible"/>
                                      </p:to>
                                    </p:set>
                                    <p:animEffect transition="in" filter="wipe(down)">
                                      <p:cBhvr>
                                        <p:cTn id="7" dur="580">
                                          <p:stCondLst>
                                            <p:cond delay="0"/>
                                          </p:stCondLst>
                                        </p:cTn>
                                        <p:tgtEl>
                                          <p:spTgt spid="8">
                                            <p:graphicEl>
                                              <a:dgm id="{2C6B79F0-6B64-4261-A2DF-6AD360ED82A2}"/>
                                            </p:graphicEl>
                                          </p:spTgt>
                                        </p:tgtEl>
                                      </p:cBhvr>
                                    </p:animEffect>
                                    <p:anim calcmode="lin" valueType="num">
                                      <p:cBhvr>
                                        <p:cTn id="8" dur="1822" tmFilter="0,0; 0.14,0.36; 0.43,0.73; 0.71,0.91; 1.0,1.0">
                                          <p:stCondLst>
                                            <p:cond delay="0"/>
                                          </p:stCondLst>
                                        </p:cTn>
                                        <p:tgtEl>
                                          <p:spTgt spid="8">
                                            <p:graphicEl>
                                              <a:dgm id="{2C6B79F0-6B64-4261-A2DF-6AD360ED82A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graphicEl>
                                              <a:dgm id="{2C6B79F0-6B64-4261-A2DF-6AD360ED82A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graphicEl>
                                              <a:dgm id="{2C6B79F0-6B64-4261-A2DF-6AD360ED82A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graphicEl>
                                              <a:dgm id="{2C6B79F0-6B64-4261-A2DF-6AD360ED82A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graphicEl>
                                              <a:dgm id="{2C6B79F0-6B64-4261-A2DF-6AD360ED82A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graphicEl>
                                              <a:dgm id="{2C6B79F0-6B64-4261-A2DF-6AD360ED82A2}"/>
                                            </p:graphicEl>
                                          </p:spTgt>
                                        </p:tgtEl>
                                      </p:cBhvr>
                                      <p:to x="100000" y="60000"/>
                                    </p:animScale>
                                    <p:animScale>
                                      <p:cBhvr>
                                        <p:cTn id="14" dur="166" decel="50000">
                                          <p:stCondLst>
                                            <p:cond delay="676"/>
                                          </p:stCondLst>
                                        </p:cTn>
                                        <p:tgtEl>
                                          <p:spTgt spid="8">
                                            <p:graphicEl>
                                              <a:dgm id="{2C6B79F0-6B64-4261-A2DF-6AD360ED82A2}"/>
                                            </p:graphicEl>
                                          </p:spTgt>
                                        </p:tgtEl>
                                      </p:cBhvr>
                                      <p:to x="100000" y="100000"/>
                                    </p:animScale>
                                    <p:animScale>
                                      <p:cBhvr>
                                        <p:cTn id="15" dur="26">
                                          <p:stCondLst>
                                            <p:cond delay="1312"/>
                                          </p:stCondLst>
                                        </p:cTn>
                                        <p:tgtEl>
                                          <p:spTgt spid="8">
                                            <p:graphicEl>
                                              <a:dgm id="{2C6B79F0-6B64-4261-A2DF-6AD360ED82A2}"/>
                                            </p:graphicEl>
                                          </p:spTgt>
                                        </p:tgtEl>
                                      </p:cBhvr>
                                      <p:to x="100000" y="80000"/>
                                    </p:animScale>
                                    <p:animScale>
                                      <p:cBhvr>
                                        <p:cTn id="16" dur="166" decel="50000">
                                          <p:stCondLst>
                                            <p:cond delay="1338"/>
                                          </p:stCondLst>
                                        </p:cTn>
                                        <p:tgtEl>
                                          <p:spTgt spid="8">
                                            <p:graphicEl>
                                              <a:dgm id="{2C6B79F0-6B64-4261-A2DF-6AD360ED82A2}"/>
                                            </p:graphicEl>
                                          </p:spTgt>
                                        </p:tgtEl>
                                      </p:cBhvr>
                                      <p:to x="100000" y="100000"/>
                                    </p:animScale>
                                    <p:animScale>
                                      <p:cBhvr>
                                        <p:cTn id="17" dur="26">
                                          <p:stCondLst>
                                            <p:cond delay="1642"/>
                                          </p:stCondLst>
                                        </p:cTn>
                                        <p:tgtEl>
                                          <p:spTgt spid="8">
                                            <p:graphicEl>
                                              <a:dgm id="{2C6B79F0-6B64-4261-A2DF-6AD360ED82A2}"/>
                                            </p:graphicEl>
                                          </p:spTgt>
                                        </p:tgtEl>
                                      </p:cBhvr>
                                      <p:to x="100000" y="90000"/>
                                    </p:animScale>
                                    <p:animScale>
                                      <p:cBhvr>
                                        <p:cTn id="18" dur="166" decel="50000">
                                          <p:stCondLst>
                                            <p:cond delay="1668"/>
                                          </p:stCondLst>
                                        </p:cTn>
                                        <p:tgtEl>
                                          <p:spTgt spid="8">
                                            <p:graphicEl>
                                              <a:dgm id="{2C6B79F0-6B64-4261-A2DF-6AD360ED82A2}"/>
                                            </p:graphicEl>
                                          </p:spTgt>
                                        </p:tgtEl>
                                      </p:cBhvr>
                                      <p:to x="100000" y="100000"/>
                                    </p:animScale>
                                    <p:animScale>
                                      <p:cBhvr>
                                        <p:cTn id="19" dur="26">
                                          <p:stCondLst>
                                            <p:cond delay="1808"/>
                                          </p:stCondLst>
                                        </p:cTn>
                                        <p:tgtEl>
                                          <p:spTgt spid="8">
                                            <p:graphicEl>
                                              <a:dgm id="{2C6B79F0-6B64-4261-A2DF-6AD360ED82A2}"/>
                                            </p:graphicEl>
                                          </p:spTgt>
                                        </p:tgtEl>
                                      </p:cBhvr>
                                      <p:to x="100000" y="95000"/>
                                    </p:animScale>
                                    <p:animScale>
                                      <p:cBhvr>
                                        <p:cTn id="20" dur="166" decel="50000">
                                          <p:stCondLst>
                                            <p:cond delay="1834"/>
                                          </p:stCondLst>
                                        </p:cTn>
                                        <p:tgtEl>
                                          <p:spTgt spid="8">
                                            <p:graphicEl>
                                              <a:dgm id="{2C6B79F0-6B64-4261-A2DF-6AD360ED82A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graphicEl>
                                              <a:dgm id="{392FA799-C893-46E5-9AED-1FD4A0D14D8B}"/>
                                            </p:graphicEl>
                                          </p:spTgt>
                                        </p:tgtEl>
                                        <p:attrNameLst>
                                          <p:attrName>style.visibility</p:attrName>
                                        </p:attrNameLst>
                                      </p:cBhvr>
                                      <p:to>
                                        <p:strVal val="visible"/>
                                      </p:to>
                                    </p:set>
                                    <p:animEffect transition="in" filter="wipe(down)">
                                      <p:cBhvr>
                                        <p:cTn id="25" dur="580">
                                          <p:stCondLst>
                                            <p:cond delay="0"/>
                                          </p:stCondLst>
                                        </p:cTn>
                                        <p:tgtEl>
                                          <p:spTgt spid="8">
                                            <p:graphicEl>
                                              <a:dgm id="{392FA799-C893-46E5-9AED-1FD4A0D14D8B}"/>
                                            </p:graphicEl>
                                          </p:spTgt>
                                        </p:tgtEl>
                                      </p:cBhvr>
                                    </p:animEffect>
                                    <p:anim calcmode="lin" valueType="num">
                                      <p:cBhvr>
                                        <p:cTn id="26" dur="1822" tmFilter="0,0; 0.14,0.36; 0.43,0.73; 0.71,0.91; 1.0,1.0">
                                          <p:stCondLst>
                                            <p:cond delay="0"/>
                                          </p:stCondLst>
                                        </p:cTn>
                                        <p:tgtEl>
                                          <p:spTgt spid="8">
                                            <p:graphicEl>
                                              <a:dgm id="{392FA799-C893-46E5-9AED-1FD4A0D14D8B}"/>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graphicEl>
                                              <a:dgm id="{392FA799-C893-46E5-9AED-1FD4A0D14D8B}"/>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graphicEl>
                                              <a:dgm id="{392FA799-C893-46E5-9AED-1FD4A0D14D8B}"/>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graphicEl>
                                              <a:dgm id="{392FA799-C893-46E5-9AED-1FD4A0D14D8B}"/>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graphicEl>
                                              <a:dgm id="{392FA799-C893-46E5-9AED-1FD4A0D14D8B}"/>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graphicEl>
                                              <a:dgm id="{392FA799-C893-46E5-9AED-1FD4A0D14D8B}"/>
                                            </p:graphicEl>
                                          </p:spTgt>
                                        </p:tgtEl>
                                      </p:cBhvr>
                                      <p:to x="100000" y="60000"/>
                                    </p:animScale>
                                    <p:animScale>
                                      <p:cBhvr>
                                        <p:cTn id="32" dur="166" decel="50000">
                                          <p:stCondLst>
                                            <p:cond delay="676"/>
                                          </p:stCondLst>
                                        </p:cTn>
                                        <p:tgtEl>
                                          <p:spTgt spid="8">
                                            <p:graphicEl>
                                              <a:dgm id="{392FA799-C893-46E5-9AED-1FD4A0D14D8B}"/>
                                            </p:graphicEl>
                                          </p:spTgt>
                                        </p:tgtEl>
                                      </p:cBhvr>
                                      <p:to x="100000" y="100000"/>
                                    </p:animScale>
                                    <p:animScale>
                                      <p:cBhvr>
                                        <p:cTn id="33" dur="26">
                                          <p:stCondLst>
                                            <p:cond delay="1312"/>
                                          </p:stCondLst>
                                        </p:cTn>
                                        <p:tgtEl>
                                          <p:spTgt spid="8">
                                            <p:graphicEl>
                                              <a:dgm id="{392FA799-C893-46E5-9AED-1FD4A0D14D8B}"/>
                                            </p:graphicEl>
                                          </p:spTgt>
                                        </p:tgtEl>
                                      </p:cBhvr>
                                      <p:to x="100000" y="80000"/>
                                    </p:animScale>
                                    <p:animScale>
                                      <p:cBhvr>
                                        <p:cTn id="34" dur="166" decel="50000">
                                          <p:stCondLst>
                                            <p:cond delay="1338"/>
                                          </p:stCondLst>
                                        </p:cTn>
                                        <p:tgtEl>
                                          <p:spTgt spid="8">
                                            <p:graphicEl>
                                              <a:dgm id="{392FA799-C893-46E5-9AED-1FD4A0D14D8B}"/>
                                            </p:graphicEl>
                                          </p:spTgt>
                                        </p:tgtEl>
                                      </p:cBhvr>
                                      <p:to x="100000" y="100000"/>
                                    </p:animScale>
                                    <p:animScale>
                                      <p:cBhvr>
                                        <p:cTn id="35" dur="26">
                                          <p:stCondLst>
                                            <p:cond delay="1642"/>
                                          </p:stCondLst>
                                        </p:cTn>
                                        <p:tgtEl>
                                          <p:spTgt spid="8">
                                            <p:graphicEl>
                                              <a:dgm id="{392FA799-C893-46E5-9AED-1FD4A0D14D8B}"/>
                                            </p:graphicEl>
                                          </p:spTgt>
                                        </p:tgtEl>
                                      </p:cBhvr>
                                      <p:to x="100000" y="90000"/>
                                    </p:animScale>
                                    <p:animScale>
                                      <p:cBhvr>
                                        <p:cTn id="36" dur="166" decel="50000">
                                          <p:stCondLst>
                                            <p:cond delay="1668"/>
                                          </p:stCondLst>
                                        </p:cTn>
                                        <p:tgtEl>
                                          <p:spTgt spid="8">
                                            <p:graphicEl>
                                              <a:dgm id="{392FA799-C893-46E5-9AED-1FD4A0D14D8B}"/>
                                            </p:graphicEl>
                                          </p:spTgt>
                                        </p:tgtEl>
                                      </p:cBhvr>
                                      <p:to x="100000" y="100000"/>
                                    </p:animScale>
                                    <p:animScale>
                                      <p:cBhvr>
                                        <p:cTn id="37" dur="26">
                                          <p:stCondLst>
                                            <p:cond delay="1808"/>
                                          </p:stCondLst>
                                        </p:cTn>
                                        <p:tgtEl>
                                          <p:spTgt spid="8">
                                            <p:graphicEl>
                                              <a:dgm id="{392FA799-C893-46E5-9AED-1FD4A0D14D8B}"/>
                                            </p:graphicEl>
                                          </p:spTgt>
                                        </p:tgtEl>
                                      </p:cBhvr>
                                      <p:to x="100000" y="95000"/>
                                    </p:animScale>
                                    <p:animScale>
                                      <p:cBhvr>
                                        <p:cTn id="38" dur="166" decel="50000">
                                          <p:stCondLst>
                                            <p:cond delay="1834"/>
                                          </p:stCondLst>
                                        </p:cTn>
                                        <p:tgtEl>
                                          <p:spTgt spid="8">
                                            <p:graphicEl>
                                              <a:dgm id="{392FA799-C893-46E5-9AED-1FD4A0D14D8B}"/>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graphicEl>
                                              <a:dgm id="{EACB8F97-F7B9-4732-88B2-0FD3FFD9E724}"/>
                                            </p:graphicEl>
                                          </p:spTgt>
                                        </p:tgtEl>
                                        <p:attrNameLst>
                                          <p:attrName>style.visibility</p:attrName>
                                        </p:attrNameLst>
                                      </p:cBhvr>
                                      <p:to>
                                        <p:strVal val="visible"/>
                                      </p:to>
                                    </p:set>
                                    <p:animEffect transition="in" filter="wipe(down)">
                                      <p:cBhvr>
                                        <p:cTn id="43" dur="580">
                                          <p:stCondLst>
                                            <p:cond delay="0"/>
                                          </p:stCondLst>
                                        </p:cTn>
                                        <p:tgtEl>
                                          <p:spTgt spid="8">
                                            <p:graphicEl>
                                              <a:dgm id="{EACB8F97-F7B9-4732-88B2-0FD3FFD9E724}"/>
                                            </p:graphicEl>
                                          </p:spTgt>
                                        </p:tgtEl>
                                      </p:cBhvr>
                                    </p:animEffect>
                                    <p:anim calcmode="lin" valueType="num">
                                      <p:cBhvr>
                                        <p:cTn id="44" dur="1822" tmFilter="0,0; 0.14,0.36; 0.43,0.73; 0.71,0.91; 1.0,1.0">
                                          <p:stCondLst>
                                            <p:cond delay="0"/>
                                          </p:stCondLst>
                                        </p:cTn>
                                        <p:tgtEl>
                                          <p:spTgt spid="8">
                                            <p:graphicEl>
                                              <a:dgm id="{EACB8F97-F7B9-4732-88B2-0FD3FFD9E724}"/>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graphicEl>
                                              <a:dgm id="{EACB8F97-F7B9-4732-88B2-0FD3FFD9E724}"/>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graphicEl>
                                              <a:dgm id="{EACB8F97-F7B9-4732-88B2-0FD3FFD9E724}"/>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graphicEl>
                                              <a:dgm id="{EACB8F97-F7B9-4732-88B2-0FD3FFD9E724}"/>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graphicEl>
                                              <a:dgm id="{EACB8F97-F7B9-4732-88B2-0FD3FFD9E724}"/>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graphicEl>
                                              <a:dgm id="{EACB8F97-F7B9-4732-88B2-0FD3FFD9E724}"/>
                                            </p:graphicEl>
                                          </p:spTgt>
                                        </p:tgtEl>
                                      </p:cBhvr>
                                      <p:to x="100000" y="60000"/>
                                    </p:animScale>
                                    <p:animScale>
                                      <p:cBhvr>
                                        <p:cTn id="50" dur="166" decel="50000">
                                          <p:stCondLst>
                                            <p:cond delay="676"/>
                                          </p:stCondLst>
                                        </p:cTn>
                                        <p:tgtEl>
                                          <p:spTgt spid="8">
                                            <p:graphicEl>
                                              <a:dgm id="{EACB8F97-F7B9-4732-88B2-0FD3FFD9E724}"/>
                                            </p:graphicEl>
                                          </p:spTgt>
                                        </p:tgtEl>
                                      </p:cBhvr>
                                      <p:to x="100000" y="100000"/>
                                    </p:animScale>
                                    <p:animScale>
                                      <p:cBhvr>
                                        <p:cTn id="51" dur="26">
                                          <p:stCondLst>
                                            <p:cond delay="1312"/>
                                          </p:stCondLst>
                                        </p:cTn>
                                        <p:tgtEl>
                                          <p:spTgt spid="8">
                                            <p:graphicEl>
                                              <a:dgm id="{EACB8F97-F7B9-4732-88B2-0FD3FFD9E724}"/>
                                            </p:graphicEl>
                                          </p:spTgt>
                                        </p:tgtEl>
                                      </p:cBhvr>
                                      <p:to x="100000" y="80000"/>
                                    </p:animScale>
                                    <p:animScale>
                                      <p:cBhvr>
                                        <p:cTn id="52" dur="166" decel="50000">
                                          <p:stCondLst>
                                            <p:cond delay="1338"/>
                                          </p:stCondLst>
                                        </p:cTn>
                                        <p:tgtEl>
                                          <p:spTgt spid="8">
                                            <p:graphicEl>
                                              <a:dgm id="{EACB8F97-F7B9-4732-88B2-0FD3FFD9E724}"/>
                                            </p:graphicEl>
                                          </p:spTgt>
                                        </p:tgtEl>
                                      </p:cBhvr>
                                      <p:to x="100000" y="100000"/>
                                    </p:animScale>
                                    <p:animScale>
                                      <p:cBhvr>
                                        <p:cTn id="53" dur="26">
                                          <p:stCondLst>
                                            <p:cond delay="1642"/>
                                          </p:stCondLst>
                                        </p:cTn>
                                        <p:tgtEl>
                                          <p:spTgt spid="8">
                                            <p:graphicEl>
                                              <a:dgm id="{EACB8F97-F7B9-4732-88B2-0FD3FFD9E724}"/>
                                            </p:graphicEl>
                                          </p:spTgt>
                                        </p:tgtEl>
                                      </p:cBhvr>
                                      <p:to x="100000" y="90000"/>
                                    </p:animScale>
                                    <p:animScale>
                                      <p:cBhvr>
                                        <p:cTn id="54" dur="166" decel="50000">
                                          <p:stCondLst>
                                            <p:cond delay="1668"/>
                                          </p:stCondLst>
                                        </p:cTn>
                                        <p:tgtEl>
                                          <p:spTgt spid="8">
                                            <p:graphicEl>
                                              <a:dgm id="{EACB8F97-F7B9-4732-88B2-0FD3FFD9E724}"/>
                                            </p:graphicEl>
                                          </p:spTgt>
                                        </p:tgtEl>
                                      </p:cBhvr>
                                      <p:to x="100000" y="100000"/>
                                    </p:animScale>
                                    <p:animScale>
                                      <p:cBhvr>
                                        <p:cTn id="55" dur="26">
                                          <p:stCondLst>
                                            <p:cond delay="1808"/>
                                          </p:stCondLst>
                                        </p:cTn>
                                        <p:tgtEl>
                                          <p:spTgt spid="8">
                                            <p:graphicEl>
                                              <a:dgm id="{EACB8F97-F7B9-4732-88B2-0FD3FFD9E724}"/>
                                            </p:graphicEl>
                                          </p:spTgt>
                                        </p:tgtEl>
                                      </p:cBhvr>
                                      <p:to x="100000" y="95000"/>
                                    </p:animScale>
                                    <p:animScale>
                                      <p:cBhvr>
                                        <p:cTn id="56" dur="166" decel="50000">
                                          <p:stCondLst>
                                            <p:cond delay="1834"/>
                                          </p:stCondLst>
                                        </p:cTn>
                                        <p:tgtEl>
                                          <p:spTgt spid="8">
                                            <p:graphicEl>
                                              <a:dgm id="{EACB8F97-F7B9-4732-88B2-0FD3FFD9E724}"/>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graphicEl>
                                              <a:dgm id="{B7DD7CC8-15B7-4ACB-906F-0420F9C85B05}"/>
                                            </p:graphicEl>
                                          </p:spTgt>
                                        </p:tgtEl>
                                        <p:attrNameLst>
                                          <p:attrName>style.visibility</p:attrName>
                                        </p:attrNameLst>
                                      </p:cBhvr>
                                      <p:to>
                                        <p:strVal val="visible"/>
                                      </p:to>
                                    </p:set>
                                    <p:animEffect transition="in" filter="wipe(down)">
                                      <p:cBhvr>
                                        <p:cTn id="61" dur="580">
                                          <p:stCondLst>
                                            <p:cond delay="0"/>
                                          </p:stCondLst>
                                        </p:cTn>
                                        <p:tgtEl>
                                          <p:spTgt spid="8">
                                            <p:graphicEl>
                                              <a:dgm id="{B7DD7CC8-15B7-4ACB-906F-0420F9C85B05}"/>
                                            </p:graphicEl>
                                          </p:spTgt>
                                        </p:tgtEl>
                                      </p:cBhvr>
                                    </p:animEffect>
                                    <p:anim calcmode="lin" valueType="num">
                                      <p:cBhvr>
                                        <p:cTn id="62" dur="1822" tmFilter="0,0; 0.14,0.36; 0.43,0.73; 0.71,0.91; 1.0,1.0">
                                          <p:stCondLst>
                                            <p:cond delay="0"/>
                                          </p:stCondLst>
                                        </p:cTn>
                                        <p:tgtEl>
                                          <p:spTgt spid="8">
                                            <p:graphicEl>
                                              <a:dgm id="{B7DD7CC8-15B7-4ACB-906F-0420F9C85B05}"/>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graphicEl>
                                              <a:dgm id="{B7DD7CC8-15B7-4ACB-906F-0420F9C85B05}"/>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graphicEl>
                                              <a:dgm id="{B7DD7CC8-15B7-4ACB-906F-0420F9C85B05}"/>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graphicEl>
                                              <a:dgm id="{B7DD7CC8-15B7-4ACB-906F-0420F9C85B05}"/>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graphicEl>
                                              <a:dgm id="{B7DD7CC8-15B7-4ACB-906F-0420F9C85B05}"/>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graphicEl>
                                              <a:dgm id="{B7DD7CC8-15B7-4ACB-906F-0420F9C85B05}"/>
                                            </p:graphicEl>
                                          </p:spTgt>
                                        </p:tgtEl>
                                      </p:cBhvr>
                                      <p:to x="100000" y="60000"/>
                                    </p:animScale>
                                    <p:animScale>
                                      <p:cBhvr>
                                        <p:cTn id="68" dur="166" decel="50000">
                                          <p:stCondLst>
                                            <p:cond delay="676"/>
                                          </p:stCondLst>
                                        </p:cTn>
                                        <p:tgtEl>
                                          <p:spTgt spid="8">
                                            <p:graphicEl>
                                              <a:dgm id="{B7DD7CC8-15B7-4ACB-906F-0420F9C85B05}"/>
                                            </p:graphicEl>
                                          </p:spTgt>
                                        </p:tgtEl>
                                      </p:cBhvr>
                                      <p:to x="100000" y="100000"/>
                                    </p:animScale>
                                    <p:animScale>
                                      <p:cBhvr>
                                        <p:cTn id="69" dur="26">
                                          <p:stCondLst>
                                            <p:cond delay="1312"/>
                                          </p:stCondLst>
                                        </p:cTn>
                                        <p:tgtEl>
                                          <p:spTgt spid="8">
                                            <p:graphicEl>
                                              <a:dgm id="{B7DD7CC8-15B7-4ACB-906F-0420F9C85B05}"/>
                                            </p:graphicEl>
                                          </p:spTgt>
                                        </p:tgtEl>
                                      </p:cBhvr>
                                      <p:to x="100000" y="80000"/>
                                    </p:animScale>
                                    <p:animScale>
                                      <p:cBhvr>
                                        <p:cTn id="70" dur="166" decel="50000">
                                          <p:stCondLst>
                                            <p:cond delay="1338"/>
                                          </p:stCondLst>
                                        </p:cTn>
                                        <p:tgtEl>
                                          <p:spTgt spid="8">
                                            <p:graphicEl>
                                              <a:dgm id="{B7DD7CC8-15B7-4ACB-906F-0420F9C85B05}"/>
                                            </p:graphicEl>
                                          </p:spTgt>
                                        </p:tgtEl>
                                      </p:cBhvr>
                                      <p:to x="100000" y="100000"/>
                                    </p:animScale>
                                    <p:animScale>
                                      <p:cBhvr>
                                        <p:cTn id="71" dur="26">
                                          <p:stCondLst>
                                            <p:cond delay="1642"/>
                                          </p:stCondLst>
                                        </p:cTn>
                                        <p:tgtEl>
                                          <p:spTgt spid="8">
                                            <p:graphicEl>
                                              <a:dgm id="{B7DD7CC8-15B7-4ACB-906F-0420F9C85B05}"/>
                                            </p:graphicEl>
                                          </p:spTgt>
                                        </p:tgtEl>
                                      </p:cBhvr>
                                      <p:to x="100000" y="90000"/>
                                    </p:animScale>
                                    <p:animScale>
                                      <p:cBhvr>
                                        <p:cTn id="72" dur="166" decel="50000">
                                          <p:stCondLst>
                                            <p:cond delay="1668"/>
                                          </p:stCondLst>
                                        </p:cTn>
                                        <p:tgtEl>
                                          <p:spTgt spid="8">
                                            <p:graphicEl>
                                              <a:dgm id="{B7DD7CC8-15B7-4ACB-906F-0420F9C85B05}"/>
                                            </p:graphicEl>
                                          </p:spTgt>
                                        </p:tgtEl>
                                      </p:cBhvr>
                                      <p:to x="100000" y="100000"/>
                                    </p:animScale>
                                    <p:animScale>
                                      <p:cBhvr>
                                        <p:cTn id="73" dur="26">
                                          <p:stCondLst>
                                            <p:cond delay="1808"/>
                                          </p:stCondLst>
                                        </p:cTn>
                                        <p:tgtEl>
                                          <p:spTgt spid="8">
                                            <p:graphicEl>
                                              <a:dgm id="{B7DD7CC8-15B7-4ACB-906F-0420F9C85B05}"/>
                                            </p:graphicEl>
                                          </p:spTgt>
                                        </p:tgtEl>
                                      </p:cBhvr>
                                      <p:to x="100000" y="95000"/>
                                    </p:animScale>
                                    <p:animScale>
                                      <p:cBhvr>
                                        <p:cTn id="74" dur="166" decel="50000">
                                          <p:stCondLst>
                                            <p:cond delay="1834"/>
                                          </p:stCondLst>
                                        </p:cTn>
                                        <p:tgtEl>
                                          <p:spTgt spid="8">
                                            <p:graphicEl>
                                              <a:dgm id="{B7DD7CC8-15B7-4ACB-906F-0420F9C85B0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Goal Setting</a:t>
            </a:r>
          </a:p>
        </p:txBody>
      </p:sp>
      <p:sp>
        <p:nvSpPr>
          <p:cNvPr id="3" name="Content Placeholder 2"/>
          <p:cNvSpPr>
            <a:spLocks noGrp="1"/>
          </p:cNvSpPr>
          <p:nvPr>
            <p:ph idx="1"/>
          </p:nvPr>
        </p:nvSpPr>
        <p:spPr/>
        <p:txBody>
          <a:bodyPr>
            <a:normAutofit lnSpcReduction="10000"/>
          </a:bodyPr>
          <a:lstStyle/>
          <a:p>
            <a:pPr marL="68580" indent="0">
              <a:buNone/>
            </a:pPr>
            <a:r>
              <a:rPr lang="en-US" dirty="0"/>
              <a:t>What does the group wants to see happen?</a:t>
            </a:r>
          </a:p>
          <a:p>
            <a:pPr marL="68580" indent="0">
              <a:buNone/>
            </a:pPr>
            <a:endParaRPr lang="en-US" dirty="0"/>
          </a:p>
          <a:p>
            <a:pPr marL="68580" indent="0">
              <a:buNone/>
            </a:pPr>
            <a:r>
              <a:rPr lang="en-US" dirty="0"/>
              <a:t>Helpful Tools to Set Direction</a:t>
            </a:r>
          </a:p>
          <a:p>
            <a:pPr lvl="1"/>
            <a:r>
              <a:rPr lang="en-US" dirty="0">
                <a:hlinkClick r:id="rId5"/>
              </a:rPr>
              <a:t>Vision Statement</a:t>
            </a:r>
            <a:endParaRPr lang="en-US" dirty="0"/>
          </a:p>
          <a:p>
            <a:pPr lvl="1"/>
            <a:r>
              <a:rPr lang="en-US" dirty="0">
                <a:hlinkClick r:id="rId6"/>
              </a:rPr>
              <a:t>Mission Statement</a:t>
            </a:r>
            <a:endParaRPr lang="en-US" dirty="0"/>
          </a:p>
          <a:p>
            <a:pPr lvl="1"/>
            <a:r>
              <a:rPr lang="en-US" dirty="0">
                <a:hlinkClick r:id="rId7"/>
              </a:rPr>
              <a:t>S.M.A.R.T. Goals</a:t>
            </a:r>
            <a:endParaRPr lang="en-US" dirty="0"/>
          </a:p>
          <a:p>
            <a:pPr marL="973138" lvl="3" indent="0">
              <a:buClr>
                <a:srgbClr val="2D2D8A"/>
              </a:buClr>
              <a:buSzPct val="65000"/>
              <a:buNone/>
            </a:pPr>
            <a:r>
              <a:rPr lang="en-US" b="1" dirty="0"/>
              <a:t>S</a:t>
            </a:r>
            <a:r>
              <a:rPr lang="en-US" dirty="0"/>
              <a:t>pecific</a:t>
            </a:r>
          </a:p>
          <a:p>
            <a:pPr marL="973138" lvl="3" indent="0">
              <a:buClr>
                <a:srgbClr val="2D2D8A"/>
              </a:buClr>
              <a:buSzPct val="65000"/>
              <a:buNone/>
            </a:pPr>
            <a:r>
              <a:rPr lang="en-US" b="1" dirty="0"/>
              <a:t>M</a:t>
            </a:r>
            <a:r>
              <a:rPr lang="en-US" dirty="0"/>
              <a:t>easurable</a:t>
            </a:r>
          </a:p>
          <a:p>
            <a:pPr marL="973138" lvl="3" indent="0">
              <a:buClr>
                <a:srgbClr val="2D2D8A"/>
              </a:buClr>
              <a:buSzPct val="65000"/>
              <a:buNone/>
            </a:pPr>
            <a:r>
              <a:rPr lang="en-US" b="1" dirty="0"/>
              <a:t>A</a:t>
            </a:r>
            <a:r>
              <a:rPr lang="en-US" dirty="0"/>
              <a:t>ttainable</a:t>
            </a:r>
          </a:p>
          <a:p>
            <a:pPr marL="973138" lvl="3" indent="0">
              <a:buClr>
                <a:srgbClr val="2D2D8A"/>
              </a:buClr>
              <a:buSzPct val="65000"/>
              <a:buNone/>
            </a:pPr>
            <a:r>
              <a:rPr lang="en-US" b="1" dirty="0"/>
              <a:t>R</a:t>
            </a:r>
            <a:r>
              <a:rPr lang="en-US" dirty="0"/>
              <a:t>ealistic</a:t>
            </a:r>
          </a:p>
          <a:p>
            <a:pPr marL="973138" lvl="3" indent="0">
              <a:buClr>
                <a:srgbClr val="2D2D8A"/>
              </a:buClr>
              <a:buSzPct val="65000"/>
              <a:buNone/>
            </a:pPr>
            <a:r>
              <a:rPr lang="en-US" b="1" dirty="0"/>
              <a:t>T</a:t>
            </a:r>
            <a:r>
              <a:rPr lang="en-US" dirty="0"/>
              <a:t>imely</a:t>
            </a:r>
          </a:p>
          <a:p>
            <a:pPr lvl="1"/>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user\AppData\Local\Microsoft\Windows\Temporary Internet Files\Content.IE5\0ZQILN5C\MP900442207[1].jpg"/>
          <p:cNvPicPr>
            <a:picLocks noChangeAspect="1" noChangeArrowheads="1"/>
          </p:cNvPicPr>
          <p:nvPr>
            <p:custDataLst>
              <p:tags r:id="rId2"/>
            </p:custDataLst>
          </p:nvPr>
        </p:nvPicPr>
        <p:blipFill rotWithShape="1">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9374" t="12188" r="10626"/>
          <a:stretch/>
        </p:blipFill>
        <p:spPr bwMode="auto">
          <a:xfrm>
            <a:off x="5257800" y="3493988"/>
            <a:ext cx="1905000" cy="13940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298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Planning</a:t>
            </a:r>
          </a:p>
        </p:txBody>
      </p:sp>
      <p:sp>
        <p:nvSpPr>
          <p:cNvPr id="3" name="Content Placeholder 2"/>
          <p:cNvSpPr>
            <a:spLocks noGrp="1"/>
          </p:cNvSpPr>
          <p:nvPr>
            <p:ph idx="1"/>
          </p:nvPr>
        </p:nvSpPr>
        <p:spPr/>
        <p:txBody>
          <a:bodyPr/>
          <a:lstStyle/>
          <a:p>
            <a:pPr marL="68580" indent="0">
              <a:buSzPct val="65000"/>
              <a:buNone/>
            </a:pPr>
            <a:r>
              <a:rPr lang="en-US" dirty="0">
                <a:latin typeface="Century Gothic" panose="020B0502020202020204" pitchFamily="34" charset="0"/>
              </a:rPr>
              <a:t>Who will do what, by when and in what order?</a:t>
            </a:r>
          </a:p>
          <a:p>
            <a:pPr lvl="2">
              <a:spcBef>
                <a:spcPts val="0"/>
              </a:spcBef>
              <a:buSzPct val="65000"/>
            </a:pPr>
            <a:endParaRPr lang="en-US" sz="2800" dirty="0">
              <a:latin typeface="Century Gothic" panose="020B0502020202020204" pitchFamily="34" charset="0"/>
            </a:endParaRPr>
          </a:p>
          <a:p>
            <a:pPr marL="68580" indent="0">
              <a:buSzPct val="65000"/>
              <a:buNone/>
            </a:pPr>
            <a:r>
              <a:rPr lang="en-US" dirty="0">
                <a:latin typeface="Century Gothic" panose="020B0502020202020204" pitchFamily="34" charset="0"/>
              </a:rPr>
              <a:t>Helpful Tools to Reach Goals  </a:t>
            </a:r>
          </a:p>
          <a:p>
            <a:pPr lvl="1">
              <a:buSzPct val="65000"/>
            </a:pPr>
            <a:r>
              <a:rPr lang="en-US" dirty="0">
                <a:latin typeface="Century Gothic" panose="020B0502020202020204" pitchFamily="34" charset="0"/>
              </a:rPr>
              <a:t>Action Plan</a:t>
            </a:r>
          </a:p>
          <a:p>
            <a:pPr lvl="2">
              <a:buSzPct val="65000"/>
            </a:pPr>
            <a:r>
              <a:rPr lang="en-US" dirty="0">
                <a:latin typeface="Century Gothic" panose="020B0502020202020204" pitchFamily="34" charset="0"/>
              </a:rPr>
              <a:t>Logic Models</a:t>
            </a:r>
          </a:p>
          <a:p>
            <a:pPr lvl="2">
              <a:buSzPct val="65000"/>
            </a:pPr>
            <a:r>
              <a:rPr lang="en-US" dirty="0">
                <a:latin typeface="Century Gothic" panose="020B0502020202020204" pitchFamily="34" charset="0"/>
              </a:rPr>
              <a:t>Schedules</a:t>
            </a:r>
          </a:p>
          <a:p>
            <a:pPr lvl="2">
              <a:buSzPct val="65000"/>
            </a:pPr>
            <a:r>
              <a:rPr lang="en-US" dirty="0">
                <a:latin typeface="Century Gothic" panose="020B0502020202020204" pitchFamily="34" charset="0"/>
              </a:rPr>
              <a:t>Strategy Charts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WAFA3UMF\MP900385256[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886200"/>
            <a:ext cx="2133600" cy="152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8661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R3PB4gFn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zqCogq9N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25235</TotalTime>
  <Words>4155</Words>
  <Application>Microsoft Office PowerPoint</Application>
  <PresentationFormat>On-screen Show (4:3)</PresentationFormat>
  <Paragraphs>504</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Century Gothic</vt:lpstr>
      <vt:lpstr>Times New Roman</vt:lpstr>
      <vt:lpstr>Wingdings</vt:lpstr>
      <vt:lpstr>Wingdings 2</vt:lpstr>
      <vt:lpstr>ServingOnGroups</vt:lpstr>
      <vt:lpstr>1_ServingOnGroups</vt:lpstr>
      <vt:lpstr>Serving on Groups  That Make Decisions:  A Guide for Families</vt:lpstr>
      <vt:lpstr>Section 3:   Processes Groups Use</vt:lpstr>
      <vt:lpstr>Guiding Principles of  Shared Decision-Making</vt:lpstr>
      <vt:lpstr>Guiding Principles Example</vt:lpstr>
      <vt:lpstr>Helpful Reminders:</vt:lpstr>
      <vt:lpstr>Processes Groups Use</vt:lpstr>
      <vt:lpstr>1. Information Gathering</vt:lpstr>
      <vt:lpstr>2. Goal Setting</vt:lpstr>
      <vt:lpstr>3. Planning</vt:lpstr>
      <vt:lpstr>Logic Model Example</vt:lpstr>
      <vt:lpstr>Logic Model Example</vt:lpstr>
      <vt:lpstr>4. Collaboration</vt:lpstr>
      <vt:lpstr>4. Collaboration</vt:lpstr>
      <vt:lpstr>4. Collaboration</vt:lpstr>
      <vt:lpstr>5. Evaluation</vt:lpstr>
      <vt:lpstr>6. Process for Reaching Agreement</vt:lpstr>
      <vt:lpstr>Tips to Help YOU Personally be Effective</vt:lpstr>
      <vt:lpstr>Section 3 Resources</vt:lpstr>
      <vt:lpstr>Section 3 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Melissa Voegeli</cp:lastModifiedBy>
  <cp:revision>540</cp:revision>
  <cp:lastPrinted>2015-08-04T02:55:58Z</cp:lastPrinted>
  <dcterms:created xsi:type="dcterms:W3CDTF">2014-10-24T19:08:48Z</dcterms:created>
  <dcterms:modified xsi:type="dcterms:W3CDTF">2024-11-12T16:24:54Z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