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455" r:id="rId2"/>
    <p:sldId id="361" r:id="rId3"/>
    <p:sldId id="362" r:id="rId4"/>
    <p:sldId id="363" r:id="rId5"/>
    <p:sldId id="364" r:id="rId6"/>
    <p:sldId id="365" r:id="rId7"/>
    <p:sldId id="366" r:id="rId8"/>
    <p:sldId id="367" r:id="rId9"/>
    <p:sldId id="462" r:id="rId10"/>
    <p:sldId id="368" r:id="rId11"/>
    <p:sldId id="369" r:id="rId12"/>
    <p:sldId id="370" r:id="rId13"/>
    <p:sldId id="371" r:id="rId14"/>
    <p:sldId id="372" r:id="rId15"/>
    <p:sldId id="373" r:id="rId16"/>
    <p:sldId id="374" r:id="rId17"/>
    <p:sldId id="375" r:id="rId18"/>
    <p:sldId id="376" r:id="rId19"/>
    <p:sldId id="377" r:id="rId20"/>
  </p:sldIdLst>
  <p:sldSz cx="9144000" cy="6858000" type="screen4x3"/>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52941" autoAdjust="0"/>
  </p:normalViewPr>
  <p:slideViewPr>
    <p:cSldViewPr>
      <p:cViewPr varScale="1">
        <p:scale>
          <a:sx n="42" d="100"/>
          <a:sy n="42" d="100"/>
        </p:scale>
        <p:origin x="1988" y="32"/>
      </p:cViewPr>
      <p:guideLst>
        <p:guide orient="horz" pos="2160"/>
        <p:guide pos="2880"/>
      </p:guideLst>
    </p:cSldViewPr>
  </p:slideViewPr>
  <p:outlineViewPr>
    <p:cViewPr>
      <p:scale>
        <a:sx n="33" d="100"/>
        <a:sy n="33" d="100"/>
      </p:scale>
      <p:origin x="0" y="-2876"/>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810" y="7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174B1E-99BF-45CF-ACD3-FF23A50531BF}"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en-US"/>
        </a:p>
      </dgm:t>
    </dgm:pt>
    <dgm:pt modelId="{51E375BF-096A-4EB1-B16E-66534367832A}">
      <dgm:prSet phldrT="[Text]" custT="1"/>
      <dgm:spPr>
        <a:xfrm>
          <a:off x="3190455" y="2238201"/>
          <a:ext cx="1546264" cy="1546264"/>
        </a:xfrm>
      </dgm:spPr>
      <dgm:t>
        <a:bodyPr/>
        <a:lstStyle/>
        <a:p>
          <a:r>
            <a:rPr lang="en-US" sz="2400" b="0" dirty="0">
              <a:solidFill>
                <a:schemeClr val="tx1"/>
              </a:solidFill>
              <a:latin typeface="+mn-lt"/>
              <a:ea typeface="+mn-ea"/>
              <a:cs typeface="Arial"/>
            </a:rPr>
            <a:t>Toma de decisiones compartida</a:t>
          </a:r>
        </a:p>
      </dgm:t>
    </dgm:pt>
    <dgm:pt modelId="{44C35F7A-D22B-432A-9D44-1BD1E8CDF341}" type="parTrans" cxnId="{E4807559-2BAF-4136-A1EA-ED6B4DE9755E}">
      <dgm:prSet/>
      <dgm:spPr/>
      <dgm:t>
        <a:bodyPr/>
        <a:lstStyle/>
        <a:p>
          <a:endParaRPr lang="en-US">
            <a:solidFill>
              <a:schemeClr val="tx1"/>
            </a:solidFill>
          </a:endParaRPr>
        </a:p>
      </dgm:t>
    </dgm:pt>
    <dgm:pt modelId="{4C233789-D7AA-4E25-B73D-7DBFECE7C733}" type="sibTrans" cxnId="{E4807559-2BAF-4136-A1EA-ED6B4DE9755E}">
      <dgm:prSet/>
      <dgm:spPr/>
      <dgm:t>
        <a:bodyPr/>
        <a:lstStyle/>
        <a:p>
          <a:endParaRPr lang="en-US">
            <a:solidFill>
              <a:schemeClr val="tx1"/>
            </a:solidFill>
          </a:endParaRPr>
        </a:p>
      </dgm:t>
    </dgm:pt>
    <dgm:pt modelId="{03A99203-F141-47EB-9A35-D0F8D026A4E1}">
      <dgm:prSet phldrT="[Text]" custT="1"/>
      <dgm:spPr>
        <a:xfrm>
          <a:off x="686991" y="2565400"/>
          <a:ext cx="1396699" cy="891868"/>
        </a:xfrm>
      </dgm:spPr>
      <dgm:t>
        <a:bodyPr/>
        <a:lstStyle/>
        <a:p>
          <a:r>
            <a:rPr lang="en-US" sz="1400" b="1" dirty="0">
              <a:solidFill>
                <a:schemeClr val="tx1"/>
              </a:solidFill>
              <a:latin typeface="+mn-lt"/>
              <a:ea typeface="+mn-ea"/>
              <a:cs typeface="Arial"/>
            </a:rPr>
            <a:t>Visión compartida</a:t>
          </a:r>
        </a:p>
      </dgm:t>
    </dgm:pt>
    <dgm:pt modelId="{57682E65-82A9-453A-9E63-A2BFA1F323DC}" type="parTrans" cxnId="{60C2C9F1-B37D-4E50-9691-4CD0FC52B00F}">
      <dgm:prSet/>
      <dgm:spPr>
        <a:xfrm rot="10800000">
          <a:off x="1385341" y="2790991"/>
          <a:ext cx="1705832" cy="440685"/>
        </a:xfrm>
      </dgm:spPr>
      <dgm:t>
        <a:bodyPr/>
        <a:lstStyle/>
        <a:p>
          <a:endParaRPr lang="en-US">
            <a:solidFill>
              <a:schemeClr val="tx1"/>
            </a:solidFill>
          </a:endParaRPr>
        </a:p>
      </dgm:t>
    </dgm:pt>
    <dgm:pt modelId="{CF8727C3-46E2-4EE3-850D-758141B9C169}" type="sibTrans" cxnId="{60C2C9F1-B37D-4E50-9691-4CD0FC52B00F}">
      <dgm:prSet/>
      <dgm:spPr/>
      <dgm:t>
        <a:bodyPr/>
        <a:lstStyle/>
        <a:p>
          <a:endParaRPr lang="en-US">
            <a:solidFill>
              <a:schemeClr val="tx1"/>
            </a:solidFill>
          </a:endParaRPr>
        </a:p>
      </dgm:t>
    </dgm:pt>
    <dgm:pt modelId="{0544FF3B-5D67-4617-A89A-E811E8498253}">
      <dgm:prSet phldrT="[Text]" custT="1"/>
      <dgm:spPr>
        <a:xfrm>
          <a:off x="2133271" y="345553"/>
          <a:ext cx="1082385" cy="865908"/>
        </a:xfrm>
      </dgm:spPr>
      <dgm:t>
        <a:bodyPr/>
        <a:lstStyle/>
        <a:p>
          <a:r>
            <a:rPr lang="es-ES" sz="1400" b="1" noProof="0" dirty="0">
              <a:solidFill>
                <a:schemeClr val="tx1"/>
              </a:solidFill>
              <a:latin typeface="+mn-lt"/>
              <a:ea typeface="+mn-ea"/>
              <a:cs typeface="Arial"/>
            </a:rPr>
            <a:t>Socios Igualitarios</a:t>
          </a:r>
        </a:p>
      </dgm:t>
    </dgm:pt>
    <dgm:pt modelId="{AB3897ED-EFA7-440A-B0F7-80EE9A66E19C}" type="parTrans" cxnId="{75C1B825-FB5C-4280-848D-BDF2A7173E14}">
      <dgm:prSet/>
      <dgm:spPr>
        <a:xfrm rot="14400000">
          <a:off x="2248006" y="1296811"/>
          <a:ext cx="1705832" cy="440685"/>
        </a:xfrm>
      </dgm:spPr>
      <dgm:t>
        <a:bodyPr/>
        <a:lstStyle/>
        <a:p>
          <a:endParaRPr lang="en-US">
            <a:solidFill>
              <a:schemeClr val="tx1"/>
            </a:solidFill>
          </a:endParaRPr>
        </a:p>
      </dgm:t>
    </dgm:pt>
    <dgm:pt modelId="{7EAC0995-B6FD-44C2-9CE8-65BE8F9392A1}" type="sibTrans" cxnId="{75C1B825-FB5C-4280-848D-BDF2A7173E14}">
      <dgm:prSet/>
      <dgm:spPr/>
      <dgm:t>
        <a:bodyPr/>
        <a:lstStyle/>
        <a:p>
          <a:endParaRPr lang="en-US">
            <a:solidFill>
              <a:schemeClr val="tx1"/>
            </a:solidFill>
          </a:endParaRPr>
        </a:p>
      </dgm:t>
    </dgm:pt>
    <dgm:pt modelId="{9EBD15FD-ADBA-42EF-9260-1F642412C755}">
      <dgm:prSet phldrT="[Text]" custT="1"/>
      <dgm:spPr>
        <a:xfrm>
          <a:off x="3353988" y="133"/>
          <a:ext cx="1219198" cy="865908"/>
        </a:xfrm>
      </dgm:spPr>
      <dgm:t>
        <a:bodyPr/>
        <a:lstStyle/>
        <a:p>
          <a:r>
            <a:rPr lang="es-MX" sz="1400" b="1" noProof="0" dirty="0">
              <a:solidFill>
                <a:schemeClr val="tx1"/>
              </a:solidFill>
              <a:latin typeface="+mn-lt"/>
              <a:ea typeface="+mn-ea"/>
              <a:cs typeface="Arial"/>
            </a:rPr>
            <a:t>Colaboració</a:t>
          </a:r>
          <a:r>
            <a:rPr lang="es-MX" sz="1400" b="1" dirty="0">
              <a:solidFill>
                <a:schemeClr val="tx1"/>
              </a:solidFill>
              <a:latin typeface="+mn-lt"/>
              <a:ea typeface="+mn-ea"/>
              <a:cs typeface="Arial"/>
            </a:rPr>
            <a:t>n</a:t>
          </a:r>
        </a:p>
      </dgm:t>
    </dgm:pt>
    <dgm:pt modelId="{20663633-22E4-455B-8BA4-A0EF5CD7BC75}" type="parTrans" cxnId="{733AB987-4794-404A-A78C-8C6AE9C6E8C6}">
      <dgm:prSet/>
      <dgm:spPr>
        <a:xfrm rot="16200000">
          <a:off x="3110671" y="1065661"/>
          <a:ext cx="1705832" cy="440685"/>
        </a:xfrm>
      </dgm:spPr>
      <dgm:t>
        <a:bodyPr/>
        <a:lstStyle/>
        <a:p>
          <a:endParaRPr lang="en-US">
            <a:solidFill>
              <a:schemeClr val="tx1"/>
            </a:solidFill>
          </a:endParaRPr>
        </a:p>
      </dgm:t>
    </dgm:pt>
    <dgm:pt modelId="{842219CF-DF0E-49DD-9BC6-E23B26A601BB}" type="sibTrans" cxnId="{733AB987-4794-404A-A78C-8C6AE9C6E8C6}">
      <dgm:prSet/>
      <dgm:spPr/>
      <dgm:t>
        <a:bodyPr/>
        <a:lstStyle/>
        <a:p>
          <a:endParaRPr lang="en-US">
            <a:solidFill>
              <a:schemeClr val="tx1"/>
            </a:solidFill>
          </a:endParaRPr>
        </a:p>
      </dgm:t>
    </dgm:pt>
    <dgm:pt modelId="{0C0CD3FA-A18B-434B-A233-D0C1FDBB13A9}">
      <dgm:prSet phldrT="[Text]" custT="1"/>
      <dgm:spPr>
        <a:xfrm>
          <a:off x="1067989" y="1269998"/>
          <a:ext cx="1325543" cy="904423"/>
        </a:xfrm>
      </dgm:spPr>
      <dgm:t>
        <a:bodyPr/>
        <a:lstStyle/>
        <a:p>
          <a:r>
            <a:rPr lang="en-US" sz="1400" b="1" dirty="0">
              <a:solidFill>
                <a:schemeClr val="tx1"/>
              </a:solidFill>
              <a:latin typeface="+mn-lt"/>
              <a:ea typeface="+mn-ea"/>
              <a:cs typeface="Arial"/>
            </a:rPr>
            <a:t>Representación</a:t>
          </a:r>
        </a:p>
      </dgm:t>
    </dgm:pt>
    <dgm:pt modelId="{2569AED5-3F7E-4F69-9582-806CBBA71365}" type="parTrans" cxnId="{F105872C-97B6-4DB4-88D4-93A4356F09E6}">
      <dgm:prSet/>
      <dgm:spPr>
        <a:xfrm rot="12600000">
          <a:off x="1616491" y="1928326"/>
          <a:ext cx="1705832" cy="440685"/>
        </a:xfrm>
      </dgm:spPr>
      <dgm:t>
        <a:bodyPr/>
        <a:lstStyle/>
        <a:p>
          <a:endParaRPr lang="en-US">
            <a:solidFill>
              <a:schemeClr val="tx1"/>
            </a:solidFill>
          </a:endParaRPr>
        </a:p>
      </dgm:t>
    </dgm:pt>
    <dgm:pt modelId="{BDD722CF-1C09-43CB-879A-7E6820A3D1EE}" type="sibTrans" cxnId="{F105872C-97B6-4DB4-88D4-93A4356F09E6}">
      <dgm:prSet/>
      <dgm:spPr/>
      <dgm:t>
        <a:bodyPr/>
        <a:lstStyle/>
        <a:p>
          <a:endParaRPr lang="en-US">
            <a:solidFill>
              <a:schemeClr val="tx1"/>
            </a:solidFill>
          </a:endParaRPr>
        </a:p>
      </dgm:t>
    </dgm:pt>
    <dgm:pt modelId="{E4ABAA03-255F-4756-8612-FDC76B6ED72B}">
      <dgm:prSet phldrT="[Text]" custT="1"/>
      <dgm:spPr>
        <a:xfrm>
          <a:off x="4649390" y="203191"/>
          <a:ext cx="1384154" cy="998210"/>
        </a:xfrm>
      </dgm:spPr>
      <dgm:t>
        <a:bodyPr/>
        <a:lstStyle/>
        <a:p>
          <a:r>
            <a:rPr lang="en-US" sz="1400" b="1" dirty="0">
              <a:solidFill>
                <a:schemeClr val="tx1"/>
              </a:solidFill>
              <a:latin typeface="+mn-lt"/>
              <a:ea typeface="+mn-ea"/>
              <a:cs typeface="Arial"/>
            </a:rPr>
            <a:t>Responsabilidad compartida</a:t>
          </a:r>
        </a:p>
      </dgm:t>
    </dgm:pt>
    <dgm:pt modelId="{B2A038E5-F1AE-4545-B6C7-99AD5C3CAAED}" type="parTrans" cxnId="{1A2F7A7B-BF6F-4D71-872D-0EE40E0D5B1A}">
      <dgm:prSet/>
      <dgm:spPr>
        <a:xfrm rot="18049557">
          <a:off x="3972411" y="1259276"/>
          <a:ext cx="1810405" cy="440685"/>
        </a:xfrm>
      </dgm:spPr>
      <dgm:t>
        <a:bodyPr/>
        <a:lstStyle/>
        <a:p>
          <a:endParaRPr lang="en-US">
            <a:solidFill>
              <a:schemeClr val="tx1"/>
            </a:solidFill>
          </a:endParaRPr>
        </a:p>
      </dgm:t>
    </dgm:pt>
    <dgm:pt modelId="{CD107D14-B095-4140-8E34-A1ADB892D8AF}" type="sibTrans" cxnId="{1A2F7A7B-BF6F-4D71-872D-0EE40E0D5B1A}">
      <dgm:prSet/>
      <dgm:spPr/>
      <dgm:t>
        <a:bodyPr/>
        <a:lstStyle/>
        <a:p>
          <a:endParaRPr lang="en-US">
            <a:solidFill>
              <a:schemeClr val="tx1"/>
            </a:solidFill>
          </a:endParaRPr>
        </a:p>
      </dgm:t>
    </dgm:pt>
    <dgm:pt modelId="{19FD058F-7C61-4DF3-9BDA-51FCADDFBCE9}">
      <dgm:prSet phldrT="[Text]" custT="1"/>
      <dgm:spPr>
        <a:xfrm>
          <a:off x="5536019" y="1269998"/>
          <a:ext cx="1320791" cy="904423"/>
        </a:xfrm>
      </dgm:spPr>
      <dgm:t>
        <a:bodyPr/>
        <a:lstStyle/>
        <a:p>
          <a:r>
            <a:rPr lang="en-US" sz="1400" b="1" dirty="0">
              <a:solidFill>
                <a:schemeClr val="tx1"/>
              </a:solidFill>
              <a:latin typeface="+mn-lt"/>
              <a:ea typeface="+mn-ea"/>
              <a:cs typeface="Arial"/>
            </a:rPr>
            <a:t>Difusión de la información</a:t>
          </a:r>
        </a:p>
      </dgm:t>
    </dgm:pt>
    <dgm:pt modelId="{8601B36F-6B23-4CC8-9097-4AA03FD56CA0}" type="parTrans" cxnId="{7BB20E7C-2764-40A3-8309-19550DD10057}">
      <dgm:prSet/>
      <dgm:spPr>
        <a:xfrm rot="19800000">
          <a:off x="4604851" y="1928326"/>
          <a:ext cx="1705832" cy="440685"/>
        </a:xfrm>
      </dgm:spPr>
      <dgm:t>
        <a:bodyPr/>
        <a:lstStyle/>
        <a:p>
          <a:endParaRPr lang="en-US">
            <a:solidFill>
              <a:schemeClr val="tx1"/>
            </a:solidFill>
          </a:endParaRPr>
        </a:p>
      </dgm:t>
    </dgm:pt>
    <dgm:pt modelId="{3DEE1FCC-53FC-4953-AB05-BE95CD976D48}" type="sibTrans" cxnId="{7BB20E7C-2764-40A3-8309-19550DD10057}">
      <dgm:prSet/>
      <dgm:spPr/>
      <dgm:t>
        <a:bodyPr/>
        <a:lstStyle/>
        <a:p>
          <a:endParaRPr lang="en-US">
            <a:solidFill>
              <a:schemeClr val="tx1"/>
            </a:solidFill>
          </a:endParaRPr>
        </a:p>
      </dgm:t>
    </dgm:pt>
    <dgm:pt modelId="{62B17A0A-74E9-45F1-AA19-A6557140FA04}">
      <dgm:prSet phldrT="[Text]" custT="1"/>
      <dgm:spPr>
        <a:xfrm>
          <a:off x="5845860" y="2565400"/>
          <a:ext cx="1391947" cy="891868"/>
        </a:xfrm>
      </dgm:spPr>
      <dgm:t>
        <a:bodyPr/>
        <a:lstStyle/>
        <a:p>
          <a:r>
            <a:rPr lang="en-US" sz="1400" b="1" dirty="0">
              <a:solidFill>
                <a:schemeClr val="tx1"/>
              </a:solidFill>
              <a:latin typeface="+mn-lt"/>
              <a:ea typeface="+mn-ea"/>
              <a:cs typeface="Arial"/>
            </a:rPr>
            <a:t>Generar resultados</a:t>
          </a:r>
        </a:p>
      </dgm:t>
    </dgm:pt>
    <dgm:pt modelId="{D31EB06A-36A8-4730-A72D-7479C7DBFF4F}" type="parTrans" cxnId="{D77AD799-E479-4334-8BA1-5C01D516E68C}">
      <dgm:prSet/>
      <dgm:spPr>
        <a:xfrm>
          <a:off x="4836001" y="2790991"/>
          <a:ext cx="1705832" cy="440685"/>
        </a:xfrm>
      </dgm:spPr>
      <dgm:t>
        <a:bodyPr/>
        <a:lstStyle/>
        <a:p>
          <a:endParaRPr lang="en-US">
            <a:solidFill>
              <a:schemeClr val="tx1"/>
            </a:solidFill>
          </a:endParaRPr>
        </a:p>
      </dgm:t>
    </dgm:pt>
    <dgm:pt modelId="{53A76060-F625-44C1-8ACA-FD497AC95C71}" type="sibTrans" cxnId="{D77AD799-E479-4334-8BA1-5C01D516E68C}">
      <dgm:prSet/>
      <dgm:spPr/>
      <dgm:t>
        <a:bodyPr/>
        <a:lstStyle/>
        <a:p>
          <a:endParaRPr lang="en-US">
            <a:solidFill>
              <a:schemeClr val="tx1"/>
            </a:solidFill>
          </a:endParaRPr>
        </a:p>
      </dgm:t>
    </dgm:pt>
    <dgm:pt modelId="{F6D3802C-3913-450B-AC59-DB34B2DED983}" type="pres">
      <dgm:prSet presAssocID="{B7174B1E-99BF-45CF-ACD3-FF23A50531BF}" presName="cycle" presStyleCnt="0">
        <dgm:presLayoutVars>
          <dgm:chMax val="1"/>
          <dgm:dir/>
          <dgm:animLvl val="ctr"/>
          <dgm:resizeHandles val="exact"/>
        </dgm:presLayoutVars>
      </dgm:prSet>
      <dgm:spPr/>
    </dgm:pt>
    <dgm:pt modelId="{007691EA-FD1F-4EA6-93DF-24A360424D1C}" type="pres">
      <dgm:prSet presAssocID="{51E375BF-096A-4EB1-B16E-66534367832A}" presName="centerShape" presStyleLbl="node0" presStyleIdx="0" presStyleCnt="1" custScaleX="158865" custScaleY="118982" custLinFactNeighborX="-1406" custLinFactNeighborY="-7875"/>
      <dgm:spPr>
        <a:prstGeom prst="ellipse">
          <a:avLst/>
        </a:prstGeom>
      </dgm:spPr>
    </dgm:pt>
    <dgm:pt modelId="{2EC8A1C6-2FCD-4C78-B6A6-7E5D65BD63DC}" type="pres">
      <dgm:prSet presAssocID="{57682E65-82A9-453A-9E63-A2BFA1F323DC}" presName="parTrans" presStyleLbl="bgSibTrans2D1" presStyleIdx="0" presStyleCnt="7" custScaleX="106633"/>
      <dgm:spPr>
        <a:prstGeom prst="leftArrow">
          <a:avLst>
            <a:gd name="adj1" fmla="val 60000"/>
            <a:gd name="adj2" fmla="val 50000"/>
          </a:avLst>
        </a:prstGeom>
      </dgm:spPr>
    </dgm:pt>
    <dgm:pt modelId="{5D226432-3137-4B20-BF7A-FD8982DA1436}" type="pres">
      <dgm:prSet presAssocID="{03A99203-F141-47EB-9A35-D0F8D026A4E1}" presName="node" presStyleLbl="node1" presStyleIdx="0" presStyleCnt="7" custScaleX="129039" custScaleY="102998" custRadScaleRad="100643" custRadScaleInc="22391">
        <dgm:presLayoutVars>
          <dgm:bulletEnabled val="1"/>
        </dgm:presLayoutVars>
      </dgm:prSet>
      <dgm:spPr>
        <a:prstGeom prst="roundRect">
          <a:avLst>
            <a:gd name="adj" fmla="val 10000"/>
          </a:avLst>
        </a:prstGeom>
      </dgm:spPr>
    </dgm:pt>
    <dgm:pt modelId="{665A4EBF-69EA-4A84-92E3-DAE019B04006}" type="pres">
      <dgm:prSet presAssocID="{2569AED5-3F7E-4F69-9582-806CBBA71365}" presName="parTrans" presStyleLbl="bgSibTrans2D1" presStyleIdx="1" presStyleCnt="7"/>
      <dgm:spPr>
        <a:prstGeom prst="leftArrow">
          <a:avLst>
            <a:gd name="adj1" fmla="val 60000"/>
            <a:gd name="adj2" fmla="val 50000"/>
          </a:avLst>
        </a:prstGeom>
      </dgm:spPr>
    </dgm:pt>
    <dgm:pt modelId="{0BFA0431-FDA2-4F8F-8736-3B33BA141276}" type="pres">
      <dgm:prSet presAssocID="{0C0CD3FA-A18B-434B-A233-D0C1FDBB13A9}" presName="node" presStyleLbl="node1" presStyleIdx="1" presStyleCnt="7" custScaleX="140248" custScaleY="104448" custRadScaleRad="99495" custRadScaleInc="-1972">
        <dgm:presLayoutVars>
          <dgm:bulletEnabled val="1"/>
        </dgm:presLayoutVars>
      </dgm:prSet>
      <dgm:spPr>
        <a:prstGeom prst="roundRect">
          <a:avLst>
            <a:gd name="adj" fmla="val 10000"/>
          </a:avLst>
        </a:prstGeom>
      </dgm:spPr>
    </dgm:pt>
    <dgm:pt modelId="{B0914B70-FA07-43B2-869E-DA8072D23F10}" type="pres">
      <dgm:prSet presAssocID="{AB3897ED-EFA7-440A-B0F7-80EE9A66E19C}" presName="parTrans" presStyleLbl="bgSibTrans2D1" presStyleIdx="2" presStyleCnt="7"/>
      <dgm:spPr>
        <a:prstGeom prst="leftArrow">
          <a:avLst>
            <a:gd name="adj1" fmla="val 60000"/>
            <a:gd name="adj2" fmla="val 50000"/>
          </a:avLst>
        </a:prstGeom>
      </dgm:spPr>
    </dgm:pt>
    <dgm:pt modelId="{2C680261-5314-4DD6-8F8E-4398BA66B526}" type="pres">
      <dgm:prSet presAssocID="{0544FF3B-5D67-4617-A89A-E811E8498253}" presName="node" presStyleLbl="node1" presStyleIdx="2" presStyleCnt="7" custScaleX="129184" custScaleY="114857" custRadScaleRad="108815" custRadScaleInc="-9028">
        <dgm:presLayoutVars>
          <dgm:bulletEnabled val="1"/>
        </dgm:presLayoutVars>
      </dgm:prSet>
      <dgm:spPr>
        <a:prstGeom prst="roundRect">
          <a:avLst>
            <a:gd name="adj" fmla="val 10000"/>
          </a:avLst>
        </a:prstGeom>
      </dgm:spPr>
    </dgm:pt>
    <dgm:pt modelId="{BEA7060D-BC56-4227-B277-2028A1996410}" type="pres">
      <dgm:prSet presAssocID="{20663633-22E4-455B-8BA4-A0EF5CD7BC75}" presName="parTrans" presStyleLbl="bgSibTrans2D1" presStyleIdx="3" presStyleCnt="7"/>
      <dgm:spPr>
        <a:prstGeom prst="leftArrow">
          <a:avLst>
            <a:gd name="adj1" fmla="val 60000"/>
            <a:gd name="adj2" fmla="val 50000"/>
          </a:avLst>
        </a:prstGeom>
      </dgm:spPr>
    </dgm:pt>
    <dgm:pt modelId="{EA2D9132-EEA9-491E-858D-376003B211F2}" type="pres">
      <dgm:prSet presAssocID="{9EBD15FD-ADBA-42EF-9260-1F642412C755}" presName="node" presStyleLbl="node1" presStyleIdx="3" presStyleCnt="7" custScaleX="126292">
        <dgm:presLayoutVars>
          <dgm:bulletEnabled val="1"/>
        </dgm:presLayoutVars>
      </dgm:prSet>
      <dgm:spPr>
        <a:prstGeom prst="roundRect">
          <a:avLst>
            <a:gd name="adj" fmla="val 10000"/>
          </a:avLst>
        </a:prstGeom>
      </dgm:spPr>
    </dgm:pt>
    <dgm:pt modelId="{09438700-7042-432D-B150-A2ED452F9FA0}" type="pres">
      <dgm:prSet presAssocID="{B2A038E5-F1AE-4545-B6C7-99AD5C3CAAED}" presName="parTrans" presStyleLbl="bgSibTrans2D1" presStyleIdx="4" presStyleCnt="7"/>
      <dgm:spPr>
        <a:prstGeom prst="leftArrow">
          <a:avLst>
            <a:gd name="adj1" fmla="val 60000"/>
            <a:gd name="adj2" fmla="val 50000"/>
          </a:avLst>
        </a:prstGeom>
      </dgm:spPr>
    </dgm:pt>
    <dgm:pt modelId="{82C8CA4A-05A0-4BFA-A20C-C976BDAF6A85}" type="pres">
      <dgm:prSet presAssocID="{E4ABAA03-255F-4756-8612-FDC76B6ED72B}" presName="node" presStyleLbl="node1" presStyleIdx="4" presStyleCnt="7" custScaleX="140136" custScaleY="115279" custRadScaleRad="109161" custRadScaleInc="10410">
        <dgm:presLayoutVars>
          <dgm:bulletEnabled val="1"/>
        </dgm:presLayoutVars>
      </dgm:prSet>
      <dgm:spPr>
        <a:prstGeom prst="roundRect">
          <a:avLst>
            <a:gd name="adj" fmla="val 10000"/>
          </a:avLst>
        </a:prstGeom>
      </dgm:spPr>
    </dgm:pt>
    <dgm:pt modelId="{E28E0505-5FD8-4D6A-AC9C-3423991475AA}" type="pres">
      <dgm:prSet presAssocID="{8601B36F-6B23-4CC8-9097-4AA03FD56CA0}" presName="parTrans" presStyleLbl="bgSibTrans2D1" presStyleIdx="5" presStyleCnt="7"/>
      <dgm:spPr>
        <a:prstGeom prst="leftArrow">
          <a:avLst>
            <a:gd name="adj1" fmla="val 60000"/>
            <a:gd name="adj2" fmla="val 50000"/>
          </a:avLst>
        </a:prstGeom>
      </dgm:spPr>
    </dgm:pt>
    <dgm:pt modelId="{CF98BF16-D571-45DF-A40D-0DD7352CF3BA}" type="pres">
      <dgm:prSet presAssocID="{19FD058F-7C61-4DF3-9BDA-51FCADDFBCE9}" presName="node" presStyleLbl="node1" presStyleIdx="5" presStyleCnt="7" custScaleX="153127" custScaleY="104448" custRadScaleRad="101931" custRadScaleInc="4972">
        <dgm:presLayoutVars>
          <dgm:bulletEnabled val="1"/>
        </dgm:presLayoutVars>
      </dgm:prSet>
      <dgm:spPr>
        <a:prstGeom prst="roundRect">
          <a:avLst>
            <a:gd name="adj" fmla="val 10000"/>
          </a:avLst>
        </a:prstGeom>
      </dgm:spPr>
    </dgm:pt>
    <dgm:pt modelId="{466D476E-86F1-42BC-B9D9-9F0904CA524B}" type="pres">
      <dgm:prSet presAssocID="{D31EB06A-36A8-4730-A72D-7479C7DBFF4F}" presName="parTrans" presStyleLbl="bgSibTrans2D1" presStyleIdx="6" presStyleCnt="7"/>
      <dgm:spPr>
        <a:prstGeom prst="leftArrow">
          <a:avLst>
            <a:gd name="adj1" fmla="val 60000"/>
            <a:gd name="adj2" fmla="val 50000"/>
          </a:avLst>
        </a:prstGeom>
      </dgm:spPr>
    </dgm:pt>
    <dgm:pt modelId="{72ECBA54-AD3E-4F09-85FA-9D076BCA934B}" type="pres">
      <dgm:prSet presAssocID="{62B17A0A-74E9-45F1-AA19-A6557140FA04}" presName="node" presStyleLbl="node1" presStyleIdx="6" presStyleCnt="7" custScaleX="128600" custScaleY="102998" custRadScaleRad="101515" custRadScaleInc="-22198">
        <dgm:presLayoutVars>
          <dgm:bulletEnabled val="1"/>
        </dgm:presLayoutVars>
      </dgm:prSet>
      <dgm:spPr>
        <a:prstGeom prst="roundRect">
          <a:avLst>
            <a:gd name="adj" fmla="val 10000"/>
          </a:avLst>
        </a:prstGeom>
      </dgm:spPr>
    </dgm:pt>
  </dgm:ptLst>
  <dgm:cxnLst>
    <dgm:cxn modelId="{B5DAED10-AC9A-4FC4-B758-A58797ECCB9C}" type="presOf" srcId="{D31EB06A-36A8-4730-A72D-7479C7DBFF4F}" destId="{466D476E-86F1-42BC-B9D9-9F0904CA524B}" srcOrd="0" destOrd="0" presId="urn:microsoft.com/office/officeart/2005/8/layout/radial4"/>
    <dgm:cxn modelId="{9F9A271E-04E1-4158-AF82-D375A668505F}" type="presOf" srcId="{9EBD15FD-ADBA-42EF-9260-1F642412C755}" destId="{EA2D9132-EEA9-491E-858D-376003B211F2}" srcOrd="0" destOrd="0" presId="urn:microsoft.com/office/officeart/2005/8/layout/radial4"/>
    <dgm:cxn modelId="{061B1D1F-C974-4E26-902A-7CFEE994F905}" type="presOf" srcId="{2569AED5-3F7E-4F69-9582-806CBBA71365}" destId="{665A4EBF-69EA-4A84-92E3-DAE019B04006}" srcOrd="0" destOrd="0" presId="urn:microsoft.com/office/officeart/2005/8/layout/radial4"/>
    <dgm:cxn modelId="{A31C5523-ACA1-4520-ADD6-A996DF7F3D0E}" type="presOf" srcId="{57682E65-82A9-453A-9E63-A2BFA1F323DC}" destId="{2EC8A1C6-2FCD-4C78-B6A6-7E5D65BD63DC}" srcOrd="0" destOrd="0" presId="urn:microsoft.com/office/officeart/2005/8/layout/radial4"/>
    <dgm:cxn modelId="{75C1B825-FB5C-4280-848D-BDF2A7173E14}" srcId="{51E375BF-096A-4EB1-B16E-66534367832A}" destId="{0544FF3B-5D67-4617-A89A-E811E8498253}" srcOrd="2" destOrd="0" parTransId="{AB3897ED-EFA7-440A-B0F7-80EE9A66E19C}" sibTransId="{7EAC0995-B6FD-44C2-9CE8-65BE8F9392A1}"/>
    <dgm:cxn modelId="{F105872C-97B6-4DB4-88D4-93A4356F09E6}" srcId="{51E375BF-096A-4EB1-B16E-66534367832A}" destId="{0C0CD3FA-A18B-434B-A233-D0C1FDBB13A9}" srcOrd="1" destOrd="0" parTransId="{2569AED5-3F7E-4F69-9582-806CBBA71365}" sibTransId="{BDD722CF-1C09-43CB-879A-7E6820A3D1EE}"/>
    <dgm:cxn modelId="{EAC7FF30-5DEB-49D8-AE30-81EB39067203}" type="presOf" srcId="{0544FF3B-5D67-4617-A89A-E811E8498253}" destId="{2C680261-5314-4DD6-8F8E-4398BA66B526}" srcOrd="0" destOrd="0" presId="urn:microsoft.com/office/officeart/2005/8/layout/radial4"/>
    <dgm:cxn modelId="{1A281662-5BA5-4E21-BCDC-15792F0CE0FF}" type="presOf" srcId="{B7174B1E-99BF-45CF-ACD3-FF23A50531BF}" destId="{F6D3802C-3913-450B-AC59-DB34B2DED983}" srcOrd="0" destOrd="0" presId="urn:microsoft.com/office/officeart/2005/8/layout/radial4"/>
    <dgm:cxn modelId="{2A92336E-3561-4213-9718-02735C06AD63}" type="presOf" srcId="{AB3897ED-EFA7-440A-B0F7-80EE9A66E19C}" destId="{B0914B70-FA07-43B2-869E-DA8072D23F10}" srcOrd="0" destOrd="0" presId="urn:microsoft.com/office/officeart/2005/8/layout/radial4"/>
    <dgm:cxn modelId="{E4807559-2BAF-4136-A1EA-ED6B4DE9755E}" srcId="{B7174B1E-99BF-45CF-ACD3-FF23A50531BF}" destId="{51E375BF-096A-4EB1-B16E-66534367832A}" srcOrd="0" destOrd="0" parTransId="{44C35F7A-D22B-432A-9D44-1BD1E8CDF341}" sibTransId="{4C233789-D7AA-4E25-B73D-7DBFECE7C733}"/>
    <dgm:cxn modelId="{1A2F7A7B-BF6F-4D71-872D-0EE40E0D5B1A}" srcId="{51E375BF-096A-4EB1-B16E-66534367832A}" destId="{E4ABAA03-255F-4756-8612-FDC76B6ED72B}" srcOrd="4" destOrd="0" parTransId="{B2A038E5-F1AE-4545-B6C7-99AD5C3CAAED}" sibTransId="{CD107D14-B095-4140-8E34-A1ADB892D8AF}"/>
    <dgm:cxn modelId="{7BB20E7C-2764-40A3-8309-19550DD10057}" srcId="{51E375BF-096A-4EB1-B16E-66534367832A}" destId="{19FD058F-7C61-4DF3-9BDA-51FCADDFBCE9}" srcOrd="5" destOrd="0" parTransId="{8601B36F-6B23-4CC8-9097-4AA03FD56CA0}" sibTransId="{3DEE1FCC-53FC-4953-AB05-BE95CD976D48}"/>
    <dgm:cxn modelId="{733AB987-4794-404A-A78C-8C6AE9C6E8C6}" srcId="{51E375BF-096A-4EB1-B16E-66534367832A}" destId="{9EBD15FD-ADBA-42EF-9260-1F642412C755}" srcOrd="3" destOrd="0" parTransId="{20663633-22E4-455B-8BA4-A0EF5CD7BC75}" sibTransId="{842219CF-DF0E-49DD-9BC6-E23B26A601BB}"/>
    <dgm:cxn modelId="{D77AD799-E479-4334-8BA1-5C01D516E68C}" srcId="{51E375BF-096A-4EB1-B16E-66534367832A}" destId="{62B17A0A-74E9-45F1-AA19-A6557140FA04}" srcOrd="6" destOrd="0" parTransId="{D31EB06A-36A8-4730-A72D-7479C7DBFF4F}" sibTransId="{53A76060-F625-44C1-8ACA-FD497AC95C71}"/>
    <dgm:cxn modelId="{7A99A9A5-7BA1-4BC2-967B-0C5FFD73FFBE}" type="presOf" srcId="{E4ABAA03-255F-4756-8612-FDC76B6ED72B}" destId="{82C8CA4A-05A0-4BFA-A20C-C976BDAF6A85}" srcOrd="0" destOrd="0" presId="urn:microsoft.com/office/officeart/2005/8/layout/radial4"/>
    <dgm:cxn modelId="{2166FEBC-4639-4361-A01B-CF7EB9446523}" type="presOf" srcId="{19FD058F-7C61-4DF3-9BDA-51FCADDFBCE9}" destId="{CF98BF16-D571-45DF-A40D-0DD7352CF3BA}" srcOrd="0" destOrd="0" presId="urn:microsoft.com/office/officeart/2005/8/layout/radial4"/>
    <dgm:cxn modelId="{12E22BCC-B79A-4D5E-8166-894CA0FA58FB}" type="presOf" srcId="{62B17A0A-74E9-45F1-AA19-A6557140FA04}" destId="{72ECBA54-AD3E-4F09-85FA-9D076BCA934B}" srcOrd="0" destOrd="0" presId="urn:microsoft.com/office/officeart/2005/8/layout/radial4"/>
    <dgm:cxn modelId="{65753CCC-4ACD-496C-A649-D5A21468A6D7}" type="presOf" srcId="{B2A038E5-F1AE-4545-B6C7-99AD5C3CAAED}" destId="{09438700-7042-432D-B150-A2ED452F9FA0}" srcOrd="0" destOrd="0" presId="urn:microsoft.com/office/officeart/2005/8/layout/radial4"/>
    <dgm:cxn modelId="{E0DB73E1-2FD7-49C9-80A3-6FF239128CB8}" type="presOf" srcId="{03A99203-F141-47EB-9A35-D0F8D026A4E1}" destId="{5D226432-3137-4B20-BF7A-FD8982DA1436}" srcOrd="0" destOrd="0" presId="urn:microsoft.com/office/officeart/2005/8/layout/radial4"/>
    <dgm:cxn modelId="{60C2C9F1-B37D-4E50-9691-4CD0FC52B00F}" srcId="{51E375BF-096A-4EB1-B16E-66534367832A}" destId="{03A99203-F141-47EB-9A35-D0F8D026A4E1}" srcOrd="0" destOrd="0" parTransId="{57682E65-82A9-453A-9E63-A2BFA1F323DC}" sibTransId="{CF8727C3-46E2-4EE3-850D-758141B9C169}"/>
    <dgm:cxn modelId="{B8286BF3-FBB8-44F3-A970-AB52B84FAEB6}" type="presOf" srcId="{0C0CD3FA-A18B-434B-A233-D0C1FDBB13A9}" destId="{0BFA0431-FDA2-4F8F-8736-3B33BA141276}" srcOrd="0" destOrd="0" presId="urn:microsoft.com/office/officeart/2005/8/layout/radial4"/>
    <dgm:cxn modelId="{7960C9FC-4DE2-483A-A80B-668962317E17}" type="presOf" srcId="{51E375BF-096A-4EB1-B16E-66534367832A}" destId="{007691EA-FD1F-4EA6-93DF-24A360424D1C}" srcOrd="0" destOrd="0" presId="urn:microsoft.com/office/officeart/2005/8/layout/radial4"/>
    <dgm:cxn modelId="{90855AFE-EC80-46D5-ADCC-BC4AADA0F162}" type="presOf" srcId="{8601B36F-6B23-4CC8-9097-4AA03FD56CA0}" destId="{E28E0505-5FD8-4D6A-AC9C-3423991475AA}" srcOrd="0" destOrd="0" presId="urn:microsoft.com/office/officeart/2005/8/layout/radial4"/>
    <dgm:cxn modelId="{E60309FF-2371-45A8-A552-2F3D3CF9418C}" type="presOf" srcId="{20663633-22E4-455B-8BA4-A0EF5CD7BC75}" destId="{BEA7060D-BC56-4227-B277-2028A1996410}" srcOrd="0" destOrd="0" presId="urn:microsoft.com/office/officeart/2005/8/layout/radial4"/>
    <dgm:cxn modelId="{87EBEE5F-F52E-4E85-AAA2-F49128E59BFA}" type="presParOf" srcId="{F6D3802C-3913-450B-AC59-DB34B2DED983}" destId="{007691EA-FD1F-4EA6-93DF-24A360424D1C}" srcOrd="0" destOrd="0" presId="urn:microsoft.com/office/officeart/2005/8/layout/radial4"/>
    <dgm:cxn modelId="{B53FD30F-96D9-49AE-A21E-3AD7F6B9F2A9}" type="presParOf" srcId="{F6D3802C-3913-450B-AC59-DB34B2DED983}" destId="{2EC8A1C6-2FCD-4C78-B6A6-7E5D65BD63DC}" srcOrd="1" destOrd="0" presId="urn:microsoft.com/office/officeart/2005/8/layout/radial4"/>
    <dgm:cxn modelId="{D2FE5DBB-F3EA-48F8-9D4F-EFF4484FAF1D}" type="presParOf" srcId="{F6D3802C-3913-450B-AC59-DB34B2DED983}" destId="{5D226432-3137-4B20-BF7A-FD8982DA1436}" srcOrd="2" destOrd="0" presId="urn:microsoft.com/office/officeart/2005/8/layout/radial4"/>
    <dgm:cxn modelId="{21227276-17C9-4C48-AA68-B293C4259FE6}" type="presParOf" srcId="{F6D3802C-3913-450B-AC59-DB34B2DED983}" destId="{665A4EBF-69EA-4A84-92E3-DAE019B04006}" srcOrd="3" destOrd="0" presId="urn:microsoft.com/office/officeart/2005/8/layout/radial4"/>
    <dgm:cxn modelId="{52EF6786-81C1-4A13-B9BE-7C383FBC6AF2}" type="presParOf" srcId="{F6D3802C-3913-450B-AC59-DB34B2DED983}" destId="{0BFA0431-FDA2-4F8F-8736-3B33BA141276}" srcOrd="4" destOrd="0" presId="urn:microsoft.com/office/officeart/2005/8/layout/radial4"/>
    <dgm:cxn modelId="{16CDF8B6-50D4-42AA-AC96-68EBA35C3E84}" type="presParOf" srcId="{F6D3802C-3913-450B-AC59-DB34B2DED983}" destId="{B0914B70-FA07-43B2-869E-DA8072D23F10}" srcOrd="5" destOrd="0" presId="urn:microsoft.com/office/officeart/2005/8/layout/radial4"/>
    <dgm:cxn modelId="{27C531CD-748F-44F8-9222-2E2BF413EC87}" type="presParOf" srcId="{F6D3802C-3913-450B-AC59-DB34B2DED983}" destId="{2C680261-5314-4DD6-8F8E-4398BA66B526}" srcOrd="6" destOrd="0" presId="urn:microsoft.com/office/officeart/2005/8/layout/radial4"/>
    <dgm:cxn modelId="{18BF960B-FE7E-446F-9509-961A20E57076}" type="presParOf" srcId="{F6D3802C-3913-450B-AC59-DB34B2DED983}" destId="{BEA7060D-BC56-4227-B277-2028A1996410}" srcOrd="7" destOrd="0" presId="urn:microsoft.com/office/officeart/2005/8/layout/radial4"/>
    <dgm:cxn modelId="{EA6F88B7-9D0F-45D8-BE75-FA4C2885451C}" type="presParOf" srcId="{F6D3802C-3913-450B-AC59-DB34B2DED983}" destId="{EA2D9132-EEA9-491E-858D-376003B211F2}" srcOrd="8" destOrd="0" presId="urn:microsoft.com/office/officeart/2005/8/layout/radial4"/>
    <dgm:cxn modelId="{6623F09C-B552-4661-BDC7-3343DBF0A9C6}" type="presParOf" srcId="{F6D3802C-3913-450B-AC59-DB34B2DED983}" destId="{09438700-7042-432D-B150-A2ED452F9FA0}" srcOrd="9" destOrd="0" presId="urn:microsoft.com/office/officeart/2005/8/layout/radial4"/>
    <dgm:cxn modelId="{C2405B4A-277D-4A3D-9DCF-697276C72434}" type="presParOf" srcId="{F6D3802C-3913-450B-AC59-DB34B2DED983}" destId="{82C8CA4A-05A0-4BFA-A20C-C976BDAF6A85}" srcOrd="10" destOrd="0" presId="urn:microsoft.com/office/officeart/2005/8/layout/radial4"/>
    <dgm:cxn modelId="{554AFC3B-A324-42D5-97B4-99F51418A3C3}" type="presParOf" srcId="{F6D3802C-3913-450B-AC59-DB34B2DED983}" destId="{E28E0505-5FD8-4D6A-AC9C-3423991475AA}" srcOrd="11" destOrd="0" presId="urn:microsoft.com/office/officeart/2005/8/layout/radial4"/>
    <dgm:cxn modelId="{FAC041DF-3D31-4FF2-BF98-8BAF9E9B3808}" type="presParOf" srcId="{F6D3802C-3913-450B-AC59-DB34B2DED983}" destId="{CF98BF16-D571-45DF-A40D-0DD7352CF3BA}" srcOrd="12" destOrd="0" presId="urn:microsoft.com/office/officeart/2005/8/layout/radial4"/>
    <dgm:cxn modelId="{9F1D16BE-3597-4FDB-B461-4F5246B89CF8}" type="presParOf" srcId="{F6D3802C-3913-450B-AC59-DB34B2DED983}" destId="{466D476E-86F1-42BC-B9D9-9F0904CA524B}" srcOrd="13" destOrd="0" presId="urn:microsoft.com/office/officeart/2005/8/layout/radial4"/>
    <dgm:cxn modelId="{F2CE7D3E-AE22-4026-BD87-1530C433B294}" type="presParOf" srcId="{F6D3802C-3913-450B-AC59-DB34B2DED983}" destId="{72ECBA54-AD3E-4F09-85FA-9D076BCA934B}" srcOrd="1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174B1E-99BF-45CF-ACD3-FF23A50531BF}"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en-US"/>
        </a:p>
      </dgm:t>
    </dgm:pt>
    <dgm:pt modelId="{51E375BF-096A-4EB1-B16E-66534367832A}">
      <dgm:prSet phldrT="[Text]" custT="1"/>
      <dgm:spPr>
        <a:xfrm>
          <a:off x="3190455" y="2238201"/>
          <a:ext cx="1546264" cy="1546264"/>
        </a:xfrm>
        <a:scene3d>
          <a:camera prst="orthographicFront"/>
          <a:lightRig rig="flat" dir="t"/>
        </a:scene3d>
        <a:sp3d prstMaterial="dkEdge">
          <a:bevelT w="8200" h="38100"/>
        </a:sp3d>
      </dgm:spPr>
      <dgm:t>
        <a:bodyPr/>
        <a:lstStyle/>
        <a:p>
          <a:pPr>
            <a:lnSpc>
              <a:spcPct val="100000"/>
            </a:lnSpc>
            <a:spcAft>
              <a:spcPts val="0"/>
            </a:spcAft>
          </a:pPr>
          <a:r>
            <a:rPr lang="es-419" sz="1200" noProof="0" dirty="0">
              <a:latin typeface="+mn-lt"/>
              <a:ea typeface="+mn-ea"/>
              <a:cs typeface="Arial"/>
            </a:rPr>
            <a:t>Reunión de IFSP/IEP</a:t>
          </a:r>
        </a:p>
        <a:p>
          <a:pPr>
            <a:lnSpc>
              <a:spcPct val="100000"/>
            </a:lnSpc>
            <a:spcAft>
              <a:spcPts val="0"/>
            </a:spcAft>
          </a:pPr>
          <a:endParaRPr lang="en-US" sz="1200" dirty="0">
            <a:latin typeface="+mn-lt"/>
            <a:ea typeface="+mn-ea"/>
            <a:cs typeface="Arial"/>
          </a:endParaRPr>
        </a:p>
      </dgm:t>
    </dgm:pt>
    <dgm:pt modelId="{44C35F7A-D22B-432A-9D44-1BD1E8CDF341}" type="parTrans" cxnId="{E4807559-2BAF-4136-A1EA-ED6B4DE9755E}">
      <dgm:prSet/>
      <dgm:spPr/>
      <dgm:t>
        <a:bodyPr/>
        <a:lstStyle/>
        <a:p>
          <a:endParaRPr lang="en-US" sz="1200"/>
        </a:p>
      </dgm:t>
    </dgm:pt>
    <dgm:pt modelId="{4C233789-D7AA-4E25-B73D-7DBFECE7C733}" type="sibTrans" cxnId="{E4807559-2BAF-4136-A1EA-ED6B4DE9755E}">
      <dgm:prSet/>
      <dgm:spPr/>
      <dgm:t>
        <a:bodyPr/>
        <a:lstStyle/>
        <a:p>
          <a:endParaRPr lang="en-US" sz="1200"/>
        </a:p>
      </dgm:t>
    </dgm:pt>
    <dgm:pt modelId="{03A99203-F141-47EB-9A35-D0F8D026A4E1}">
      <dgm:prSet phldrT="[Text]" custT="1"/>
      <dgm:spPr>
        <a:xfrm>
          <a:off x="686991" y="2565400"/>
          <a:ext cx="1396699" cy="891868"/>
        </a:xfrm>
        <a:scene3d>
          <a:camera prst="orthographicFront"/>
          <a:lightRig rig="flat" dir="t"/>
        </a:scene3d>
        <a:sp3d prstMaterial="dkEdge">
          <a:bevelT w="8200" h="38100"/>
        </a:sp3d>
      </dgm:spPr>
      <dgm:t>
        <a:bodyPr/>
        <a:lstStyle/>
        <a:p>
          <a:r>
            <a:rPr lang="es-MX" sz="1200" b="1" noProof="0" dirty="0">
              <a:latin typeface="+mn-lt"/>
              <a:ea typeface="+mn-ea"/>
              <a:cs typeface="Arial"/>
            </a:rPr>
            <a:t>Visión compartida</a:t>
          </a:r>
          <a:endParaRPr lang="es-MX" sz="1200" noProof="0" dirty="0">
            <a:latin typeface="+mn-lt"/>
            <a:ea typeface="+mn-ea"/>
            <a:cs typeface="Arial"/>
          </a:endParaRPr>
        </a:p>
        <a:p>
          <a:r>
            <a:rPr lang="es-MX" sz="1200" noProof="0" dirty="0">
              <a:latin typeface="+mn-lt"/>
              <a:ea typeface="+mn-ea"/>
              <a:cs typeface="Arial"/>
            </a:rPr>
            <a:t>Todos quieren que el niño sea saludable, feliz y exitoso</a:t>
          </a:r>
          <a:r>
            <a:rPr lang="en-US" sz="1200" dirty="0">
              <a:latin typeface="+mn-lt"/>
              <a:ea typeface="+mn-ea"/>
              <a:cs typeface="Arial"/>
            </a:rPr>
            <a:t>.</a:t>
          </a:r>
        </a:p>
      </dgm:t>
    </dgm:pt>
    <dgm:pt modelId="{57682E65-82A9-453A-9E63-A2BFA1F323DC}" type="parTrans" cxnId="{60C2C9F1-B37D-4E50-9691-4CD0FC52B00F}">
      <dgm:prSet/>
      <dgm:spPr>
        <a:xfrm rot="10800000">
          <a:off x="1385341" y="2790991"/>
          <a:ext cx="1705832" cy="440685"/>
        </a:xfrm>
      </dgm:spPr>
      <dgm:t>
        <a:bodyPr/>
        <a:lstStyle/>
        <a:p>
          <a:endParaRPr lang="en-US" sz="1200"/>
        </a:p>
      </dgm:t>
    </dgm:pt>
    <dgm:pt modelId="{CF8727C3-46E2-4EE3-850D-758141B9C169}" type="sibTrans" cxnId="{60C2C9F1-B37D-4E50-9691-4CD0FC52B00F}">
      <dgm:prSet/>
      <dgm:spPr/>
      <dgm:t>
        <a:bodyPr/>
        <a:lstStyle/>
        <a:p>
          <a:endParaRPr lang="en-US" sz="1200"/>
        </a:p>
      </dgm:t>
    </dgm:pt>
    <dgm:pt modelId="{0544FF3B-5D67-4617-A89A-E811E8498253}">
      <dgm:prSet phldrT="[Text]" custT="1"/>
      <dgm:spPr>
        <a:xfrm>
          <a:off x="2133271" y="345553"/>
          <a:ext cx="1082385" cy="865908"/>
        </a:xfrm>
        <a:scene3d>
          <a:camera prst="orthographicFront"/>
          <a:lightRig rig="flat" dir="t"/>
        </a:scene3d>
        <a:sp3d prstMaterial="dkEdge">
          <a:bevelT w="8200" h="38100"/>
        </a:sp3d>
      </dgm:spPr>
      <dgm:t>
        <a:bodyPr/>
        <a:lstStyle/>
        <a:p>
          <a:r>
            <a:rPr lang="es-ES" sz="1200" b="1" noProof="0" dirty="0">
              <a:latin typeface="+mn-lt"/>
              <a:ea typeface="+mn-ea"/>
              <a:cs typeface="Arial"/>
            </a:rPr>
            <a:t>Socios Igualitarios</a:t>
          </a:r>
        </a:p>
        <a:p>
          <a:r>
            <a:rPr lang="es-ES" sz="1200" noProof="0" dirty="0">
              <a:latin typeface="+mn-lt"/>
              <a:ea typeface="+mn-ea"/>
              <a:cs typeface="Arial"/>
            </a:rPr>
            <a:t>Todas las ideas, inquietudes y preguntas son escuchadas y valoradas.</a:t>
          </a:r>
        </a:p>
      </dgm:t>
    </dgm:pt>
    <dgm:pt modelId="{AB3897ED-EFA7-440A-B0F7-80EE9A66E19C}" type="parTrans" cxnId="{75C1B825-FB5C-4280-848D-BDF2A7173E14}">
      <dgm:prSet/>
      <dgm:spPr>
        <a:xfrm rot="14400000">
          <a:off x="2248006" y="1296811"/>
          <a:ext cx="1705832" cy="440685"/>
        </a:xfrm>
      </dgm:spPr>
      <dgm:t>
        <a:bodyPr/>
        <a:lstStyle/>
        <a:p>
          <a:endParaRPr lang="en-US" sz="1200"/>
        </a:p>
      </dgm:t>
    </dgm:pt>
    <dgm:pt modelId="{7EAC0995-B6FD-44C2-9CE8-65BE8F9392A1}" type="sibTrans" cxnId="{75C1B825-FB5C-4280-848D-BDF2A7173E14}">
      <dgm:prSet/>
      <dgm:spPr/>
      <dgm:t>
        <a:bodyPr/>
        <a:lstStyle/>
        <a:p>
          <a:endParaRPr lang="en-US" sz="1200"/>
        </a:p>
      </dgm:t>
    </dgm:pt>
    <dgm:pt modelId="{9EBD15FD-ADBA-42EF-9260-1F642412C755}">
      <dgm:prSet phldrT="[Text]" custT="1"/>
      <dgm:spPr>
        <a:xfrm>
          <a:off x="3353988" y="133"/>
          <a:ext cx="1219198" cy="865908"/>
        </a:xfrm>
        <a:scene3d>
          <a:camera prst="orthographicFront"/>
          <a:lightRig rig="flat" dir="t"/>
        </a:scene3d>
        <a:sp3d prstMaterial="dkEdge">
          <a:bevelT w="8200" h="38100"/>
        </a:sp3d>
      </dgm:spPr>
      <dgm:t>
        <a:bodyPr/>
        <a:lstStyle/>
        <a:p>
          <a:r>
            <a:rPr lang="es-MX" sz="1200" b="1" noProof="0" dirty="0">
              <a:latin typeface="+mn-lt"/>
              <a:ea typeface="+mn-ea"/>
              <a:cs typeface="Arial"/>
            </a:rPr>
            <a:t>Colaboración</a:t>
          </a:r>
        </a:p>
        <a:p>
          <a:r>
            <a:rPr lang="es-MX" sz="1200" noProof="0" dirty="0">
              <a:latin typeface="+mn-lt"/>
              <a:ea typeface="+mn-ea"/>
              <a:cs typeface="Arial"/>
            </a:rPr>
            <a:t>Todos trabajan juntos para elaborar un plan.</a:t>
          </a:r>
          <a:r>
            <a:rPr lang="en-US" sz="1200" dirty="0">
              <a:latin typeface="+mn-lt"/>
              <a:ea typeface="+mn-ea"/>
              <a:cs typeface="Arial"/>
            </a:rPr>
            <a:t> </a:t>
          </a:r>
        </a:p>
      </dgm:t>
    </dgm:pt>
    <dgm:pt modelId="{20663633-22E4-455B-8BA4-A0EF5CD7BC75}" type="parTrans" cxnId="{733AB987-4794-404A-A78C-8C6AE9C6E8C6}">
      <dgm:prSet/>
      <dgm:spPr>
        <a:xfrm rot="16200000">
          <a:off x="3110671" y="1065661"/>
          <a:ext cx="1705832" cy="440685"/>
        </a:xfrm>
      </dgm:spPr>
      <dgm:t>
        <a:bodyPr/>
        <a:lstStyle/>
        <a:p>
          <a:endParaRPr lang="en-US" sz="1200"/>
        </a:p>
      </dgm:t>
    </dgm:pt>
    <dgm:pt modelId="{842219CF-DF0E-49DD-9BC6-E23B26A601BB}" type="sibTrans" cxnId="{733AB987-4794-404A-A78C-8C6AE9C6E8C6}">
      <dgm:prSet/>
      <dgm:spPr/>
      <dgm:t>
        <a:bodyPr/>
        <a:lstStyle/>
        <a:p>
          <a:endParaRPr lang="en-US" sz="1200"/>
        </a:p>
      </dgm:t>
    </dgm:pt>
    <dgm:pt modelId="{0C0CD3FA-A18B-434B-A233-D0C1FDBB13A9}">
      <dgm:prSet phldrT="[Text]" custT="1"/>
      <dgm:spPr>
        <a:xfrm>
          <a:off x="1067989" y="1269998"/>
          <a:ext cx="1325543" cy="904423"/>
        </a:xfrm>
        <a:scene3d>
          <a:camera prst="orthographicFront"/>
          <a:lightRig rig="flat" dir="t"/>
        </a:scene3d>
        <a:sp3d prstMaterial="dkEdge">
          <a:bevelT w="8200" h="38100"/>
        </a:sp3d>
      </dgm:spPr>
      <dgm:t>
        <a:bodyPr/>
        <a:lstStyle/>
        <a:p>
          <a:r>
            <a:rPr lang="es-MX" sz="1200" b="1" noProof="0" dirty="0">
              <a:latin typeface="+mn-lt"/>
              <a:ea typeface="+mn-ea"/>
              <a:cs typeface="Arial"/>
            </a:rPr>
            <a:t>Representación</a:t>
          </a:r>
        </a:p>
        <a:p>
          <a:r>
            <a:rPr lang="es-ES" sz="1200" dirty="0">
              <a:latin typeface="+mn-lt"/>
              <a:ea typeface="+mn-ea"/>
              <a:cs typeface="Arial"/>
            </a:rPr>
            <a:t>Está presente cualquier persona que trabaje con el niño o represente los intereses del mismo</a:t>
          </a:r>
          <a:r>
            <a:rPr lang="en-US" sz="1200" dirty="0">
              <a:latin typeface="+mn-lt"/>
              <a:ea typeface="+mn-ea"/>
              <a:cs typeface="Arial"/>
            </a:rPr>
            <a:t>.</a:t>
          </a:r>
        </a:p>
      </dgm:t>
    </dgm:pt>
    <dgm:pt modelId="{2569AED5-3F7E-4F69-9582-806CBBA71365}" type="parTrans" cxnId="{F105872C-97B6-4DB4-88D4-93A4356F09E6}">
      <dgm:prSet/>
      <dgm:spPr>
        <a:xfrm rot="12600000">
          <a:off x="1616491" y="1928326"/>
          <a:ext cx="1705832" cy="440685"/>
        </a:xfrm>
      </dgm:spPr>
      <dgm:t>
        <a:bodyPr/>
        <a:lstStyle/>
        <a:p>
          <a:endParaRPr lang="en-US" sz="1200"/>
        </a:p>
      </dgm:t>
    </dgm:pt>
    <dgm:pt modelId="{BDD722CF-1C09-43CB-879A-7E6820A3D1EE}" type="sibTrans" cxnId="{F105872C-97B6-4DB4-88D4-93A4356F09E6}">
      <dgm:prSet/>
      <dgm:spPr/>
      <dgm:t>
        <a:bodyPr/>
        <a:lstStyle/>
        <a:p>
          <a:endParaRPr lang="en-US" sz="1200"/>
        </a:p>
      </dgm:t>
    </dgm:pt>
    <dgm:pt modelId="{E4ABAA03-255F-4756-8612-FDC76B6ED72B}">
      <dgm:prSet phldrT="[Text]" custT="1"/>
      <dgm:spPr>
        <a:xfrm>
          <a:off x="4649390" y="203191"/>
          <a:ext cx="1384154" cy="998210"/>
        </a:xfrm>
        <a:scene3d>
          <a:camera prst="orthographicFront"/>
          <a:lightRig rig="flat" dir="t"/>
        </a:scene3d>
        <a:sp3d prstMaterial="dkEdge">
          <a:bevelT w="8200" h="38100"/>
        </a:sp3d>
      </dgm:spPr>
      <dgm:t>
        <a:bodyPr/>
        <a:lstStyle/>
        <a:p>
          <a:r>
            <a:rPr lang="es-419" sz="1200" b="1" noProof="0" dirty="0">
              <a:latin typeface="+mn-lt"/>
              <a:ea typeface="+mn-ea"/>
              <a:cs typeface="Arial"/>
            </a:rPr>
            <a:t>Responsabilidad compartida</a:t>
          </a:r>
        </a:p>
        <a:p>
          <a:r>
            <a:rPr lang="es-419" sz="1200" noProof="0" dirty="0">
              <a:latin typeface="+mn-lt"/>
              <a:ea typeface="+mn-ea"/>
              <a:cs typeface="Arial"/>
            </a:rPr>
            <a:t>Todos hacen su parte para apoyar el aprendizaje del niño  en la escuela, el hogar y la comunidad.</a:t>
          </a:r>
        </a:p>
      </dgm:t>
    </dgm:pt>
    <dgm:pt modelId="{B2A038E5-F1AE-4545-B6C7-99AD5C3CAAED}" type="parTrans" cxnId="{1A2F7A7B-BF6F-4D71-872D-0EE40E0D5B1A}">
      <dgm:prSet/>
      <dgm:spPr>
        <a:xfrm rot="18049557">
          <a:off x="3972411" y="1259276"/>
          <a:ext cx="1810405" cy="440685"/>
        </a:xfrm>
      </dgm:spPr>
      <dgm:t>
        <a:bodyPr/>
        <a:lstStyle/>
        <a:p>
          <a:endParaRPr lang="en-US" sz="1200"/>
        </a:p>
      </dgm:t>
    </dgm:pt>
    <dgm:pt modelId="{CD107D14-B095-4140-8E34-A1ADB892D8AF}" type="sibTrans" cxnId="{1A2F7A7B-BF6F-4D71-872D-0EE40E0D5B1A}">
      <dgm:prSet/>
      <dgm:spPr/>
      <dgm:t>
        <a:bodyPr/>
        <a:lstStyle/>
        <a:p>
          <a:endParaRPr lang="en-US" sz="1200"/>
        </a:p>
      </dgm:t>
    </dgm:pt>
    <dgm:pt modelId="{19FD058F-7C61-4DF3-9BDA-51FCADDFBCE9}">
      <dgm:prSet phldrT="[Text]" custT="1"/>
      <dgm:spPr>
        <a:xfrm>
          <a:off x="5536019" y="1269998"/>
          <a:ext cx="1320791" cy="904423"/>
        </a:xfrm>
        <a:scene3d>
          <a:camera prst="orthographicFront"/>
          <a:lightRig rig="flat" dir="t"/>
        </a:scene3d>
        <a:sp3d prstMaterial="dkEdge">
          <a:bevelT w="8200" h="38100"/>
        </a:sp3d>
      </dgm:spPr>
      <dgm:t>
        <a:bodyPr/>
        <a:lstStyle/>
        <a:p>
          <a:r>
            <a:rPr lang="es-419" sz="1200" b="1" noProof="0" dirty="0">
              <a:latin typeface="+mn-lt"/>
              <a:ea typeface="+mn-ea"/>
              <a:cs typeface="Arial"/>
            </a:rPr>
            <a:t>Difusión de la información</a:t>
          </a:r>
        </a:p>
        <a:p>
          <a:r>
            <a:rPr lang="es-419" sz="1200" noProof="0" dirty="0">
              <a:latin typeface="+mn-lt"/>
              <a:ea typeface="+mn-ea"/>
              <a:cs typeface="Arial"/>
            </a:rPr>
            <a:t>Se brinda a todos la misma información de manera que puedan tomar una decisión bien fundamentada.</a:t>
          </a:r>
        </a:p>
      </dgm:t>
    </dgm:pt>
    <dgm:pt modelId="{8601B36F-6B23-4CC8-9097-4AA03FD56CA0}" type="parTrans" cxnId="{7BB20E7C-2764-40A3-8309-19550DD10057}">
      <dgm:prSet/>
      <dgm:spPr>
        <a:xfrm rot="19800000">
          <a:off x="4604851" y="1928326"/>
          <a:ext cx="1705832" cy="440685"/>
        </a:xfrm>
      </dgm:spPr>
      <dgm:t>
        <a:bodyPr/>
        <a:lstStyle/>
        <a:p>
          <a:endParaRPr lang="en-US" sz="1200"/>
        </a:p>
      </dgm:t>
    </dgm:pt>
    <dgm:pt modelId="{3DEE1FCC-53FC-4953-AB05-BE95CD976D48}" type="sibTrans" cxnId="{7BB20E7C-2764-40A3-8309-19550DD10057}">
      <dgm:prSet/>
      <dgm:spPr/>
      <dgm:t>
        <a:bodyPr/>
        <a:lstStyle/>
        <a:p>
          <a:endParaRPr lang="en-US" sz="1200"/>
        </a:p>
      </dgm:t>
    </dgm:pt>
    <dgm:pt modelId="{62B17A0A-74E9-45F1-AA19-A6557140FA04}">
      <dgm:prSet phldrT="[Text]" custT="1"/>
      <dgm:spPr>
        <a:xfrm>
          <a:off x="5845860" y="2565400"/>
          <a:ext cx="1391947" cy="891868"/>
        </a:xfrm>
        <a:scene3d>
          <a:camera prst="orthographicFront"/>
          <a:lightRig rig="flat" dir="t"/>
        </a:scene3d>
        <a:sp3d prstMaterial="dkEdge">
          <a:bevelT w="8200" h="38100"/>
        </a:sp3d>
      </dgm:spPr>
      <dgm:t>
        <a:bodyPr/>
        <a:lstStyle/>
        <a:p>
          <a:r>
            <a:rPr lang="es-MX" sz="1200" b="1" noProof="0" dirty="0">
              <a:latin typeface="+mn-lt"/>
              <a:ea typeface="+mn-ea"/>
              <a:cs typeface="Arial"/>
            </a:rPr>
            <a:t>Generar resultados</a:t>
          </a:r>
        </a:p>
        <a:p>
          <a:r>
            <a:rPr lang="es-MX" sz="1200" noProof="0" dirty="0">
              <a:latin typeface="+mn-lt"/>
              <a:ea typeface="+mn-ea"/>
              <a:cs typeface="Arial"/>
            </a:rPr>
            <a:t>El niño progresa.</a:t>
          </a:r>
        </a:p>
      </dgm:t>
    </dgm:pt>
    <dgm:pt modelId="{D31EB06A-36A8-4730-A72D-7479C7DBFF4F}" type="parTrans" cxnId="{D77AD799-E479-4334-8BA1-5C01D516E68C}">
      <dgm:prSet/>
      <dgm:spPr>
        <a:xfrm>
          <a:off x="4836001" y="2790991"/>
          <a:ext cx="1705832" cy="440685"/>
        </a:xfrm>
      </dgm:spPr>
      <dgm:t>
        <a:bodyPr/>
        <a:lstStyle/>
        <a:p>
          <a:endParaRPr lang="en-US" sz="1200"/>
        </a:p>
      </dgm:t>
    </dgm:pt>
    <dgm:pt modelId="{53A76060-F625-44C1-8ACA-FD497AC95C71}" type="sibTrans" cxnId="{D77AD799-E479-4334-8BA1-5C01D516E68C}">
      <dgm:prSet/>
      <dgm:spPr/>
      <dgm:t>
        <a:bodyPr/>
        <a:lstStyle/>
        <a:p>
          <a:endParaRPr lang="en-US" sz="1200"/>
        </a:p>
      </dgm:t>
    </dgm:pt>
    <dgm:pt modelId="{F6D3802C-3913-450B-AC59-DB34B2DED983}" type="pres">
      <dgm:prSet presAssocID="{B7174B1E-99BF-45CF-ACD3-FF23A50531BF}" presName="cycle" presStyleCnt="0">
        <dgm:presLayoutVars>
          <dgm:chMax val="1"/>
          <dgm:dir/>
          <dgm:animLvl val="ctr"/>
          <dgm:resizeHandles val="exact"/>
        </dgm:presLayoutVars>
      </dgm:prSet>
      <dgm:spPr/>
    </dgm:pt>
    <dgm:pt modelId="{007691EA-FD1F-4EA6-93DF-24A360424D1C}" type="pres">
      <dgm:prSet presAssocID="{51E375BF-096A-4EB1-B16E-66534367832A}" presName="centerShape" presStyleLbl="node0" presStyleIdx="0" presStyleCnt="1" custScaleX="113385" custScaleY="113822" custLinFactNeighborX="-1195" custLinFactNeighborY="-7105"/>
      <dgm:spPr>
        <a:prstGeom prst="ellipse">
          <a:avLst/>
        </a:prstGeom>
      </dgm:spPr>
    </dgm:pt>
    <dgm:pt modelId="{2EC8A1C6-2FCD-4C78-B6A6-7E5D65BD63DC}" type="pres">
      <dgm:prSet presAssocID="{57682E65-82A9-453A-9E63-A2BFA1F323DC}" presName="parTrans" presStyleLbl="bgSibTrans2D1" presStyleIdx="0" presStyleCnt="7"/>
      <dgm:spPr>
        <a:prstGeom prst="leftArrow">
          <a:avLst>
            <a:gd name="adj1" fmla="val 60000"/>
            <a:gd name="adj2" fmla="val 50000"/>
          </a:avLst>
        </a:prstGeom>
      </dgm:spPr>
    </dgm:pt>
    <dgm:pt modelId="{5D226432-3137-4B20-BF7A-FD8982DA1436}" type="pres">
      <dgm:prSet presAssocID="{03A99203-F141-47EB-9A35-D0F8D026A4E1}" presName="node" presStyleLbl="node1" presStyleIdx="0" presStyleCnt="7" custScaleX="143522" custScaleY="117948" custRadScaleRad="107850" custRadScaleInc="-6653">
        <dgm:presLayoutVars>
          <dgm:bulletEnabled val="1"/>
        </dgm:presLayoutVars>
      </dgm:prSet>
      <dgm:spPr>
        <a:prstGeom prst="roundRect">
          <a:avLst>
            <a:gd name="adj" fmla="val 10000"/>
          </a:avLst>
        </a:prstGeom>
      </dgm:spPr>
    </dgm:pt>
    <dgm:pt modelId="{665A4EBF-69EA-4A84-92E3-DAE019B04006}" type="pres">
      <dgm:prSet presAssocID="{2569AED5-3F7E-4F69-9582-806CBBA71365}" presName="parTrans" presStyleLbl="bgSibTrans2D1" presStyleIdx="1" presStyleCnt="7"/>
      <dgm:spPr>
        <a:prstGeom prst="leftArrow">
          <a:avLst>
            <a:gd name="adj1" fmla="val 60000"/>
            <a:gd name="adj2" fmla="val 50000"/>
          </a:avLst>
        </a:prstGeom>
      </dgm:spPr>
    </dgm:pt>
    <dgm:pt modelId="{0BFA0431-FDA2-4F8F-8736-3B33BA141276}" type="pres">
      <dgm:prSet presAssocID="{0C0CD3FA-A18B-434B-A233-D0C1FDBB13A9}" presName="node" presStyleLbl="node1" presStyleIdx="1" presStyleCnt="7" custScaleX="180341" custScaleY="147892" custRadScaleRad="114998" custRadScaleInc="-28219">
        <dgm:presLayoutVars>
          <dgm:bulletEnabled val="1"/>
        </dgm:presLayoutVars>
      </dgm:prSet>
      <dgm:spPr>
        <a:prstGeom prst="roundRect">
          <a:avLst>
            <a:gd name="adj" fmla="val 10000"/>
          </a:avLst>
        </a:prstGeom>
      </dgm:spPr>
    </dgm:pt>
    <dgm:pt modelId="{B0914B70-FA07-43B2-869E-DA8072D23F10}" type="pres">
      <dgm:prSet presAssocID="{AB3897ED-EFA7-440A-B0F7-80EE9A66E19C}" presName="parTrans" presStyleLbl="bgSibTrans2D1" presStyleIdx="2" presStyleCnt="7"/>
      <dgm:spPr>
        <a:prstGeom prst="leftArrow">
          <a:avLst>
            <a:gd name="adj1" fmla="val 60000"/>
            <a:gd name="adj2" fmla="val 50000"/>
          </a:avLst>
        </a:prstGeom>
      </dgm:spPr>
    </dgm:pt>
    <dgm:pt modelId="{2C680261-5314-4DD6-8F8E-4398BA66B526}" type="pres">
      <dgm:prSet presAssocID="{0544FF3B-5D67-4617-A89A-E811E8498253}" presName="node" presStyleLbl="node1" presStyleIdx="2" presStyleCnt="7" custScaleX="210031" custScaleY="131604" custRadScaleRad="126696" custRadScaleInc="-43138">
        <dgm:presLayoutVars>
          <dgm:bulletEnabled val="1"/>
        </dgm:presLayoutVars>
      </dgm:prSet>
      <dgm:spPr>
        <a:prstGeom prst="roundRect">
          <a:avLst>
            <a:gd name="adj" fmla="val 10000"/>
          </a:avLst>
        </a:prstGeom>
      </dgm:spPr>
    </dgm:pt>
    <dgm:pt modelId="{BEA7060D-BC56-4227-B277-2028A1996410}" type="pres">
      <dgm:prSet presAssocID="{20663633-22E4-455B-8BA4-A0EF5CD7BC75}" presName="parTrans" presStyleLbl="bgSibTrans2D1" presStyleIdx="3" presStyleCnt="7"/>
      <dgm:spPr>
        <a:prstGeom prst="leftArrow">
          <a:avLst>
            <a:gd name="adj1" fmla="val 60000"/>
            <a:gd name="adj2" fmla="val 50000"/>
          </a:avLst>
        </a:prstGeom>
      </dgm:spPr>
    </dgm:pt>
    <dgm:pt modelId="{EA2D9132-EEA9-491E-858D-376003B211F2}" type="pres">
      <dgm:prSet presAssocID="{9EBD15FD-ADBA-42EF-9260-1F642412C755}" presName="node" presStyleLbl="node1" presStyleIdx="3" presStyleCnt="7" custScaleX="132649" custScaleY="133954" custRadScaleRad="94532" custRadScaleInc="-6973">
        <dgm:presLayoutVars>
          <dgm:bulletEnabled val="1"/>
        </dgm:presLayoutVars>
      </dgm:prSet>
      <dgm:spPr>
        <a:prstGeom prst="roundRect">
          <a:avLst>
            <a:gd name="adj" fmla="val 10000"/>
          </a:avLst>
        </a:prstGeom>
      </dgm:spPr>
    </dgm:pt>
    <dgm:pt modelId="{09438700-7042-432D-B150-A2ED452F9FA0}" type="pres">
      <dgm:prSet presAssocID="{B2A038E5-F1AE-4545-B6C7-99AD5C3CAAED}" presName="parTrans" presStyleLbl="bgSibTrans2D1" presStyleIdx="4" presStyleCnt="7"/>
      <dgm:spPr>
        <a:prstGeom prst="leftArrow">
          <a:avLst>
            <a:gd name="adj1" fmla="val 60000"/>
            <a:gd name="adj2" fmla="val 50000"/>
          </a:avLst>
        </a:prstGeom>
      </dgm:spPr>
    </dgm:pt>
    <dgm:pt modelId="{82C8CA4A-05A0-4BFA-A20C-C976BDAF6A85}" type="pres">
      <dgm:prSet presAssocID="{E4ABAA03-255F-4756-8612-FDC76B6ED72B}" presName="node" presStyleLbl="node1" presStyleIdx="4" presStyleCnt="7" custScaleX="211229" custScaleY="131116" custRadScaleRad="123645" custRadScaleInc="38384">
        <dgm:presLayoutVars>
          <dgm:bulletEnabled val="1"/>
        </dgm:presLayoutVars>
      </dgm:prSet>
      <dgm:spPr>
        <a:prstGeom prst="roundRect">
          <a:avLst>
            <a:gd name="adj" fmla="val 10000"/>
          </a:avLst>
        </a:prstGeom>
      </dgm:spPr>
    </dgm:pt>
    <dgm:pt modelId="{E28E0505-5FD8-4D6A-AC9C-3423991475AA}" type="pres">
      <dgm:prSet presAssocID="{8601B36F-6B23-4CC8-9097-4AA03FD56CA0}" presName="parTrans" presStyleLbl="bgSibTrans2D1" presStyleIdx="5" presStyleCnt="7" custScaleX="93166" custLinFactNeighborX="-7320" custLinFactNeighborY="-28719"/>
      <dgm:spPr>
        <a:prstGeom prst="leftArrow">
          <a:avLst>
            <a:gd name="adj1" fmla="val 60000"/>
            <a:gd name="adj2" fmla="val 50000"/>
          </a:avLst>
        </a:prstGeom>
      </dgm:spPr>
    </dgm:pt>
    <dgm:pt modelId="{CF98BF16-D571-45DF-A40D-0DD7352CF3BA}" type="pres">
      <dgm:prSet presAssocID="{19FD058F-7C61-4DF3-9BDA-51FCADDFBCE9}" presName="node" presStyleLbl="node1" presStyleIdx="5" presStyleCnt="7" custScaleX="168553" custScaleY="152276" custRadScaleRad="117674" custRadScaleInc="31842">
        <dgm:presLayoutVars>
          <dgm:bulletEnabled val="1"/>
        </dgm:presLayoutVars>
      </dgm:prSet>
      <dgm:spPr>
        <a:prstGeom prst="roundRect">
          <a:avLst>
            <a:gd name="adj" fmla="val 10000"/>
          </a:avLst>
        </a:prstGeom>
      </dgm:spPr>
    </dgm:pt>
    <dgm:pt modelId="{466D476E-86F1-42BC-B9D9-9F0904CA524B}" type="pres">
      <dgm:prSet presAssocID="{D31EB06A-36A8-4730-A72D-7479C7DBFF4F}" presName="parTrans" presStyleLbl="bgSibTrans2D1" presStyleIdx="6" presStyleCnt="7"/>
      <dgm:spPr>
        <a:prstGeom prst="leftArrow">
          <a:avLst>
            <a:gd name="adj1" fmla="val 60000"/>
            <a:gd name="adj2" fmla="val 50000"/>
          </a:avLst>
        </a:prstGeom>
      </dgm:spPr>
    </dgm:pt>
    <dgm:pt modelId="{72ECBA54-AD3E-4F09-85FA-9D076BCA934B}" type="pres">
      <dgm:prSet presAssocID="{62B17A0A-74E9-45F1-AA19-A6557140FA04}" presName="node" presStyleLbl="node1" presStyleIdx="6" presStyleCnt="7" custScaleX="136281" custScaleY="113654" custRadScaleRad="101981" custRadScaleInc="7965">
        <dgm:presLayoutVars>
          <dgm:bulletEnabled val="1"/>
        </dgm:presLayoutVars>
      </dgm:prSet>
      <dgm:spPr>
        <a:prstGeom prst="roundRect">
          <a:avLst>
            <a:gd name="adj" fmla="val 10000"/>
          </a:avLst>
        </a:prstGeom>
      </dgm:spPr>
    </dgm:pt>
  </dgm:ptLst>
  <dgm:cxnLst>
    <dgm:cxn modelId="{1DE74911-E039-4620-8FB4-87C1BF4823A7}" type="presOf" srcId="{D31EB06A-36A8-4730-A72D-7479C7DBFF4F}" destId="{466D476E-86F1-42BC-B9D9-9F0904CA524B}" srcOrd="0" destOrd="0" presId="urn:microsoft.com/office/officeart/2005/8/layout/radial4"/>
    <dgm:cxn modelId="{6886C11D-EC51-4C0D-B3D3-196C6741EE20}" type="presOf" srcId="{B7174B1E-99BF-45CF-ACD3-FF23A50531BF}" destId="{F6D3802C-3913-450B-AC59-DB34B2DED983}" srcOrd="0" destOrd="0" presId="urn:microsoft.com/office/officeart/2005/8/layout/radial4"/>
    <dgm:cxn modelId="{DCB26921-6150-4824-A7A0-2760B2409C12}" type="presOf" srcId="{0544FF3B-5D67-4617-A89A-E811E8498253}" destId="{2C680261-5314-4DD6-8F8E-4398BA66B526}" srcOrd="0" destOrd="0" presId="urn:microsoft.com/office/officeart/2005/8/layout/radial4"/>
    <dgm:cxn modelId="{75C1B825-FB5C-4280-848D-BDF2A7173E14}" srcId="{51E375BF-096A-4EB1-B16E-66534367832A}" destId="{0544FF3B-5D67-4617-A89A-E811E8498253}" srcOrd="2" destOrd="0" parTransId="{AB3897ED-EFA7-440A-B0F7-80EE9A66E19C}" sibTransId="{7EAC0995-B6FD-44C2-9CE8-65BE8F9392A1}"/>
    <dgm:cxn modelId="{F105872C-97B6-4DB4-88D4-93A4356F09E6}" srcId="{51E375BF-096A-4EB1-B16E-66534367832A}" destId="{0C0CD3FA-A18B-434B-A233-D0C1FDBB13A9}" srcOrd="1" destOrd="0" parTransId="{2569AED5-3F7E-4F69-9582-806CBBA71365}" sibTransId="{BDD722CF-1C09-43CB-879A-7E6820A3D1EE}"/>
    <dgm:cxn modelId="{E458B85E-A5C5-470B-A395-3FE3DB7D5FD8}" type="presOf" srcId="{9EBD15FD-ADBA-42EF-9260-1F642412C755}" destId="{EA2D9132-EEA9-491E-858D-376003B211F2}" srcOrd="0" destOrd="0" presId="urn:microsoft.com/office/officeart/2005/8/layout/radial4"/>
    <dgm:cxn modelId="{EBCCB966-E189-4B05-9EAE-05F28DF81966}" type="presOf" srcId="{E4ABAA03-255F-4756-8612-FDC76B6ED72B}" destId="{82C8CA4A-05A0-4BFA-A20C-C976BDAF6A85}" srcOrd="0" destOrd="0" presId="urn:microsoft.com/office/officeart/2005/8/layout/radial4"/>
    <dgm:cxn modelId="{F9F79374-6295-4650-ABAA-FA97018209F6}" type="presOf" srcId="{B2A038E5-F1AE-4545-B6C7-99AD5C3CAAED}" destId="{09438700-7042-432D-B150-A2ED452F9FA0}" srcOrd="0" destOrd="0" presId="urn:microsoft.com/office/officeart/2005/8/layout/radial4"/>
    <dgm:cxn modelId="{E4807559-2BAF-4136-A1EA-ED6B4DE9755E}" srcId="{B7174B1E-99BF-45CF-ACD3-FF23A50531BF}" destId="{51E375BF-096A-4EB1-B16E-66534367832A}" srcOrd="0" destOrd="0" parTransId="{44C35F7A-D22B-432A-9D44-1BD1E8CDF341}" sibTransId="{4C233789-D7AA-4E25-B73D-7DBFECE7C733}"/>
    <dgm:cxn modelId="{1A2F7A7B-BF6F-4D71-872D-0EE40E0D5B1A}" srcId="{51E375BF-096A-4EB1-B16E-66534367832A}" destId="{E4ABAA03-255F-4756-8612-FDC76B6ED72B}" srcOrd="4" destOrd="0" parTransId="{B2A038E5-F1AE-4545-B6C7-99AD5C3CAAED}" sibTransId="{CD107D14-B095-4140-8E34-A1ADB892D8AF}"/>
    <dgm:cxn modelId="{ACB5DC7B-D38D-44B0-9E8A-DBE34BC81208}" type="presOf" srcId="{2569AED5-3F7E-4F69-9582-806CBBA71365}" destId="{665A4EBF-69EA-4A84-92E3-DAE019B04006}" srcOrd="0" destOrd="0" presId="urn:microsoft.com/office/officeart/2005/8/layout/radial4"/>
    <dgm:cxn modelId="{7BB20E7C-2764-40A3-8309-19550DD10057}" srcId="{51E375BF-096A-4EB1-B16E-66534367832A}" destId="{19FD058F-7C61-4DF3-9BDA-51FCADDFBCE9}" srcOrd="5" destOrd="0" parTransId="{8601B36F-6B23-4CC8-9097-4AA03FD56CA0}" sibTransId="{3DEE1FCC-53FC-4953-AB05-BE95CD976D48}"/>
    <dgm:cxn modelId="{7304AD81-B94C-4CCC-8343-B4BD55B1A7FA}" type="presOf" srcId="{51E375BF-096A-4EB1-B16E-66534367832A}" destId="{007691EA-FD1F-4EA6-93DF-24A360424D1C}" srcOrd="0" destOrd="0" presId="urn:microsoft.com/office/officeart/2005/8/layout/radial4"/>
    <dgm:cxn modelId="{733AB987-4794-404A-A78C-8C6AE9C6E8C6}" srcId="{51E375BF-096A-4EB1-B16E-66534367832A}" destId="{9EBD15FD-ADBA-42EF-9260-1F642412C755}" srcOrd="3" destOrd="0" parTransId="{20663633-22E4-455B-8BA4-A0EF5CD7BC75}" sibTransId="{842219CF-DF0E-49DD-9BC6-E23B26A601BB}"/>
    <dgm:cxn modelId="{9159288C-A402-4DB1-A4E3-A900BFFB7423}" type="presOf" srcId="{62B17A0A-74E9-45F1-AA19-A6557140FA04}" destId="{72ECBA54-AD3E-4F09-85FA-9D076BCA934B}" srcOrd="0" destOrd="0" presId="urn:microsoft.com/office/officeart/2005/8/layout/radial4"/>
    <dgm:cxn modelId="{9695E196-0848-4B45-A5A1-EA37A50B1B09}" type="presOf" srcId="{57682E65-82A9-453A-9E63-A2BFA1F323DC}" destId="{2EC8A1C6-2FCD-4C78-B6A6-7E5D65BD63DC}" srcOrd="0" destOrd="0" presId="urn:microsoft.com/office/officeart/2005/8/layout/radial4"/>
    <dgm:cxn modelId="{6E4C9299-5DF5-462D-A63C-4918FD31DE6F}" type="presOf" srcId="{AB3897ED-EFA7-440A-B0F7-80EE9A66E19C}" destId="{B0914B70-FA07-43B2-869E-DA8072D23F10}" srcOrd="0" destOrd="0" presId="urn:microsoft.com/office/officeart/2005/8/layout/radial4"/>
    <dgm:cxn modelId="{D77AD799-E479-4334-8BA1-5C01D516E68C}" srcId="{51E375BF-096A-4EB1-B16E-66534367832A}" destId="{62B17A0A-74E9-45F1-AA19-A6557140FA04}" srcOrd="6" destOrd="0" parTransId="{D31EB06A-36A8-4730-A72D-7479C7DBFF4F}" sibTransId="{53A76060-F625-44C1-8ACA-FD497AC95C71}"/>
    <dgm:cxn modelId="{2C03C0B8-7612-4C8A-88A0-1B09DE767E88}" type="presOf" srcId="{03A99203-F141-47EB-9A35-D0F8D026A4E1}" destId="{5D226432-3137-4B20-BF7A-FD8982DA1436}" srcOrd="0" destOrd="0" presId="urn:microsoft.com/office/officeart/2005/8/layout/radial4"/>
    <dgm:cxn modelId="{0610C1C4-C73A-461C-BAEE-2655CC9F4934}" type="presOf" srcId="{8601B36F-6B23-4CC8-9097-4AA03FD56CA0}" destId="{E28E0505-5FD8-4D6A-AC9C-3423991475AA}" srcOrd="0" destOrd="0" presId="urn:microsoft.com/office/officeart/2005/8/layout/radial4"/>
    <dgm:cxn modelId="{0324C5EB-E87B-433D-9A38-4FF6CEDF772A}" type="presOf" srcId="{19FD058F-7C61-4DF3-9BDA-51FCADDFBCE9}" destId="{CF98BF16-D571-45DF-A40D-0DD7352CF3BA}" srcOrd="0" destOrd="0" presId="urn:microsoft.com/office/officeart/2005/8/layout/radial4"/>
    <dgm:cxn modelId="{B83478EF-67BD-45D2-8F64-9F5DF5A6A09B}" type="presOf" srcId="{0C0CD3FA-A18B-434B-A233-D0C1FDBB13A9}" destId="{0BFA0431-FDA2-4F8F-8736-3B33BA141276}" srcOrd="0" destOrd="0" presId="urn:microsoft.com/office/officeart/2005/8/layout/radial4"/>
    <dgm:cxn modelId="{142B2DF1-E3AA-4A12-B9D8-EAF51419EAC0}" type="presOf" srcId="{20663633-22E4-455B-8BA4-A0EF5CD7BC75}" destId="{BEA7060D-BC56-4227-B277-2028A1996410}" srcOrd="0" destOrd="0" presId="urn:microsoft.com/office/officeart/2005/8/layout/radial4"/>
    <dgm:cxn modelId="{60C2C9F1-B37D-4E50-9691-4CD0FC52B00F}" srcId="{51E375BF-096A-4EB1-B16E-66534367832A}" destId="{03A99203-F141-47EB-9A35-D0F8D026A4E1}" srcOrd="0" destOrd="0" parTransId="{57682E65-82A9-453A-9E63-A2BFA1F323DC}" sibTransId="{CF8727C3-46E2-4EE3-850D-758141B9C169}"/>
    <dgm:cxn modelId="{1C53EA10-3FF6-4167-8F4B-70420911CC44}" type="presParOf" srcId="{F6D3802C-3913-450B-AC59-DB34B2DED983}" destId="{007691EA-FD1F-4EA6-93DF-24A360424D1C}" srcOrd="0" destOrd="0" presId="urn:microsoft.com/office/officeart/2005/8/layout/radial4"/>
    <dgm:cxn modelId="{F52F3A55-9423-4E63-8A34-233482DCC31D}" type="presParOf" srcId="{F6D3802C-3913-450B-AC59-DB34B2DED983}" destId="{2EC8A1C6-2FCD-4C78-B6A6-7E5D65BD63DC}" srcOrd="1" destOrd="0" presId="urn:microsoft.com/office/officeart/2005/8/layout/radial4"/>
    <dgm:cxn modelId="{61EDC200-AA73-4D55-AD3C-CAD07A57C3C9}" type="presParOf" srcId="{F6D3802C-3913-450B-AC59-DB34B2DED983}" destId="{5D226432-3137-4B20-BF7A-FD8982DA1436}" srcOrd="2" destOrd="0" presId="urn:microsoft.com/office/officeart/2005/8/layout/radial4"/>
    <dgm:cxn modelId="{4014E8DE-0C35-4C09-9A2E-A51554303542}" type="presParOf" srcId="{F6D3802C-3913-450B-AC59-DB34B2DED983}" destId="{665A4EBF-69EA-4A84-92E3-DAE019B04006}" srcOrd="3" destOrd="0" presId="urn:microsoft.com/office/officeart/2005/8/layout/radial4"/>
    <dgm:cxn modelId="{D6CF5B20-6DCE-4F5E-9FB9-A8DD70CC511D}" type="presParOf" srcId="{F6D3802C-3913-450B-AC59-DB34B2DED983}" destId="{0BFA0431-FDA2-4F8F-8736-3B33BA141276}" srcOrd="4" destOrd="0" presId="urn:microsoft.com/office/officeart/2005/8/layout/radial4"/>
    <dgm:cxn modelId="{6EBB4650-63F4-42E1-8138-6C4753B2CE66}" type="presParOf" srcId="{F6D3802C-3913-450B-AC59-DB34B2DED983}" destId="{B0914B70-FA07-43B2-869E-DA8072D23F10}" srcOrd="5" destOrd="0" presId="urn:microsoft.com/office/officeart/2005/8/layout/radial4"/>
    <dgm:cxn modelId="{E76AB581-5702-4861-B2AC-E4BD676C7FAA}" type="presParOf" srcId="{F6D3802C-3913-450B-AC59-DB34B2DED983}" destId="{2C680261-5314-4DD6-8F8E-4398BA66B526}" srcOrd="6" destOrd="0" presId="urn:microsoft.com/office/officeart/2005/8/layout/radial4"/>
    <dgm:cxn modelId="{299C39AC-3BA2-4652-B0CC-204FECF0408E}" type="presParOf" srcId="{F6D3802C-3913-450B-AC59-DB34B2DED983}" destId="{BEA7060D-BC56-4227-B277-2028A1996410}" srcOrd="7" destOrd="0" presId="urn:microsoft.com/office/officeart/2005/8/layout/radial4"/>
    <dgm:cxn modelId="{697F2A44-16E1-40CF-8F06-DE5939BDA25C}" type="presParOf" srcId="{F6D3802C-3913-450B-AC59-DB34B2DED983}" destId="{EA2D9132-EEA9-491E-858D-376003B211F2}" srcOrd="8" destOrd="0" presId="urn:microsoft.com/office/officeart/2005/8/layout/radial4"/>
    <dgm:cxn modelId="{80FDE183-F0D0-4120-ADAC-48A4E48D9C16}" type="presParOf" srcId="{F6D3802C-3913-450B-AC59-DB34B2DED983}" destId="{09438700-7042-432D-B150-A2ED452F9FA0}" srcOrd="9" destOrd="0" presId="urn:microsoft.com/office/officeart/2005/8/layout/radial4"/>
    <dgm:cxn modelId="{E9054D5A-9E3D-4491-8FFC-B41994D615F1}" type="presParOf" srcId="{F6D3802C-3913-450B-AC59-DB34B2DED983}" destId="{82C8CA4A-05A0-4BFA-A20C-C976BDAF6A85}" srcOrd="10" destOrd="0" presId="urn:microsoft.com/office/officeart/2005/8/layout/radial4"/>
    <dgm:cxn modelId="{2BB6DED5-2FF8-40AB-8EF7-C5579611A555}" type="presParOf" srcId="{F6D3802C-3913-450B-AC59-DB34B2DED983}" destId="{E28E0505-5FD8-4D6A-AC9C-3423991475AA}" srcOrd="11" destOrd="0" presId="urn:microsoft.com/office/officeart/2005/8/layout/radial4"/>
    <dgm:cxn modelId="{CC918506-1F01-4D20-ACA7-D3279ECBEF3A}" type="presParOf" srcId="{F6D3802C-3913-450B-AC59-DB34B2DED983}" destId="{CF98BF16-D571-45DF-A40D-0DD7352CF3BA}" srcOrd="12" destOrd="0" presId="urn:microsoft.com/office/officeart/2005/8/layout/radial4"/>
    <dgm:cxn modelId="{E88151C9-692E-4703-A6F8-14E2B2DB0D49}" type="presParOf" srcId="{F6D3802C-3913-450B-AC59-DB34B2DED983}" destId="{466D476E-86F1-42BC-B9D9-9F0904CA524B}" srcOrd="13" destOrd="0" presId="urn:microsoft.com/office/officeart/2005/8/layout/radial4"/>
    <dgm:cxn modelId="{9DBEF963-A440-4BDD-93F4-AADD20FBEB0C}" type="presParOf" srcId="{F6D3802C-3913-450B-AC59-DB34B2DED983}" destId="{72ECBA54-AD3E-4F09-85FA-9D076BCA934B}" srcOrd="1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A900F6-97E0-4C55-BE11-F03CD43692F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7C20D70-D314-43A0-B767-1E30F343B292}">
      <dgm:prSet phldrT="[Text]" custT="1"/>
      <dgm:spPr/>
      <dgm:t>
        <a:bodyPr/>
        <a:lstStyle/>
        <a:p>
          <a:r>
            <a:rPr lang="en-US" sz="1800" dirty="0"/>
            <a:t>1. Recopilación de información</a:t>
          </a:r>
        </a:p>
      </dgm:t>
    </dgm:pt>
    <dgm:pt modelId="{88795A2E-F2FF-4390-AB8A-67C9B4E80E4C}" type="parTrans" cxnId="{9BAD816B-1D51-4EDF-9D0E-CCCADA07C136}">
      <dgm:prSet/>
      <dgm:spPr/>
      <dgm:t>
        <a:bodyPr/>
        <a:lstStyle/>
        <a:p>
          <a:endParaRPr lang="en-US"/>
        </a:p>
      </dgm:t>
    </dgm:pt>
    <dgm:pt modelId="{F76E4434-ED01-45ED-AEFA-5D3726DB09B5}" type="sibTrans" cxnId="{9BAD816B-1D51-4EDF-9D0E-CCCADA07C136}">
      <dgm:prSet/>
      <dgm:spPr/>
      <dgm:t>
        <a:bodyPr/>
        <a:lstStyle/>
        <a:p>
          <a:endParaRPr lang="en-US"/>
        </a:p>
      </dgm:t>
    </dgm:pt>
    <dgm:pt modelId="{4CAB553E-480A-4A83-BA04-E14B8EB26507}">
      <dgm:prSet phldrT="[Text]" custT="1"/>
      <dgm:spPr/>
      <dgm:t>
        <a:bodyPr/>
        <a:lstStyle/>
        <a:p>
          <a:r>
            <a:rPr lang="en-US" sz="1800" dirty="0"/>
            <a:t>2. Establecimiento de metas</a:t>
          </a:r>
        </a:p>
      </dgm:t>
    </dgm:pt>
    <dgm:pt modelId="{0D6F0608-03ED-41CA-B091-1C20706DF9C7}" type="parTrans" cxnId="{374D54DE-3B04-4A4C-8B9E-5ECAD1611C41}">
      <dgm:prSet/>
      <dgm:spPr/>
      <dgm:t>
        <a:bodyPr/>
        <a:lstStyle/>
        <a:p>
          <a:endParaRPr lang="en-US"/>
        </a:p>
      </dgm:t>
    </dgm:pt>
    <dgm:pt modelId="{AA5EC15E-DF3B-4D8C-A20D-F3737C665869}" type="sibTrans" cxnId="{374D54DE-3B04-4A4C-8B9E-5ECAD1611C41}">
      <dgm:prSet/>
      <dgm:spPr/>
      <dgm:t>
        <a:bodyPr/>
        <a:lstStyle/>
        <a:p>
          <a:endParaRPr lang="en-US"/>
        </a:p>
      </dgm:t>
    </dgm:pt>
    <dgm:pt modelId="{EE53EC56-100B-46AF-902C-7F2A25C19581}">
      <dgm:prSet phldrT="[Text]" custT="1"/>
      <dgm:spPr/>
      <dgm:t>
        <a:bodyPr/>
        <a:lstStyle/>
        <a:p>
          <a:r>
            <a:rPr lang="en-US" sz="1800" dirty="0"/>
            <a:t>3. Planificación</a:t>
          </a:r>
        </a:p>
      </dgm:t>
    </dgm:pt>
    <dgm:pt modelId="{8C8E34CB-FCCF-4FBE-A00B-455793413F77}" type="parTrans" cxnId="{15338399-3512-4E0D-87C8-93585FC09A4A}">
      <dgm:prSet/>
      <dgm:spPr/>
      <dgm:t>
        <a:bodyPr/>
        <a:lstStyle/>
        <a:p>
          <a:endParaRPr lang="en-US"/>
        </a:p>
      </dgm:t>
    </dgm:pt>
    <dgm:pt modelId="{747B5FD6-C1B0-4BE0-A943-C84DD8E19355}" type="sibTrans" cxnId="{15338399-3512-4E0D-87C8-93585FC09A4A}">
      <dgm:prSet/>
      <dgm:spPr/>
      <dgm:t>
        <a:bodyPr/>
        <a:lstStyle/>
        <a:p>
          <a:endParaRPr lang="en-US"/>
        </a:p>
      </dgm:t>
    </dgm:pt>
    <dgm:pt modelId="{029D683F-3EA2-403D-8163-F3B7CC1B6BB7}">
      <dgm:prSet phldrT="[Text]" custT="1"/>
      <dgm:spPr/>
      <dgm:t>
        <a:bodyPr/>
        <a:lstStyle/>
        <a:p>
          <a:r>
            <a:rPr lang="en-US" sz="1800" dirty="0"/>
            <a:t>4.Colaboración</a:t>
          </a:r>
        </a:p>
      </dgm:t>
    </dgm:pt>
    <dgm:pt modelId="{9C4D85DE-88D6-4819-ADE5-127040EA5E3F}" type="parTrans" cxnId="{31403A23-5DDE-4E5B-874A-C5D9AD97C1A2}">
      <dgm:prSet/>
      <dgm:spPr/>
      <dgm:t>
        <a:bodyPr/>
        <a:lstStyle/>
        <a:p>
          <a:endParaRPr lang="en-US"/>
        </a:p>
      </dgm:t>
    </dgm:pt>
    <dgm:pt modelId="{CCC32403-4D43-44BA-BB30-0F54E1B49000}" type="sibTrans" cxnId="{31403A23-5DDE-4E5B-874A-C5D9AD97C1A2}">
      <dgm:prSet/>
      <dgm:spPr/>
      <dgm:t>
        <a:bodyPr/>
        <a:lstStyle/>
        <a:p>
          <a:endParaRPr lang="en-US"/>
        </a:p>
      </dgm:t>
    </dgm:pt>
    <dgm:pt modelId="{1887FE4B-C13E-4DD8-B6DC-8392EE54FF21}">
      <dgm:prSet phldrT="[Text]" custT="1"/>
      <dgm:spPr/>
      <dgm:t>
        <a:bodyPr/>
        <a:lstStyle/>
        <a:p>
          <a:r>
            <a:rPr lang="en-US" sz="1800" dirty="0"/>
            <a:t>5. Evaluación</a:t>
          </a:r>
        </a:p>
      </dgm:t>
    </dgm:pt>
    <dgm:pt modelId="{F11C99B8-6A62-45B3-A1D7-69E5AFCC21CB}" type="parTrans" cxnId="{BFFD5168-637D-4C6E-BE87-A2D30049855A}">
      <dgm:prSet/>
      <dgm:spPr/>
      <dgm:t>
        <a:bodyPr/>
        <a:lstStyle/>
        <a:p>
          <a:endParaRPr lang="en-US"/>
        </a:p>
      </dgm:t>
    </dgm:pt>
    <dgm:pt modelId="{50F16976-A38B-4D56-9AB0-D063F1E68B9B}" type="sibTrans" cxnId="{BFFD5168-637D-4C6E-BE87-A2D30049855A}">
      <dgm:prSet/>
      <dgm:spPr/>
      <dgm:t>
        <a:bodyPr/>
        <a:lstStyle/>
        <a:p>
          <a:endParaRPr lang="en-US"/>
        </a:p>
      </dgm:t>
    </dgm:pt>
    <dgm:pt modelId="{E4FC0537-FD01-4CED-9B74-0568E8B34DCD}">
      <dgm:prSet phldrT="[Text]" custT="1"/>
      <dgm:spPr>
        <a:noFill/>
      </dgm:spPr>
      <dgm:t>
        <a:bodyPr/>
        <a:lstStyle/>
        <a:p>
          <a:r>
            <a:rPr lang="en-US" sz="1800" dirty="0"/>
            <a:t>6. Llegar a un acuerdo</a:t>
          </a:r>
        </a:p>
      </dgm:t>
    </dgm:pt>
    <dgm:pt modelId="{A6384B4C-FFF1-4A3E-8ED7-4C1F15AC37A1}" type="parTrans" cxnId="{A41C3952-1F4A-48F3-B051-B2B31C1CC07F}">
      <dgm:prSet/>
      <dgm:spPr/>
      <dgm:t>
        <a:bodyPr/>
        <a:lstStyle/>
        <a:p>
          <a:endParaRPr lang="en-US"/>
        </a:p>
      </dgm:t>
    </dgm:pt>
    <dgm:pt modelId="{A1BDBC6F-BC93-46AA-B7BD-1B6AAE258200}" type="sibTrans" cxnId="{A41C3952-1F4A-48F3-B051-B2B31C1CC07F}">
      <dgm:prSet/>
      <dgm:spPr/>
      <dgm:t>
        <a:bodyPr/>
        <a:lstStyle/>
        <a:p>
          <a:endParaRPr lang="en-US"/>
        </a:p>
      </dgm:t>
    </dgm:pt>
    <dgm:pt modelId="{C0F46C9B-9358-4850-87D0-3C56A7E57ABB}" type="pres">
      <dgm:prSet presAssocID="{3BA900F6-97E0-4C55-BE11-F03CD43692F8}" presName="cycle" presStyleCnt="0">
        <dgm:presLayoutVars>
          <dgm:dir/>
          <dgm:resizeHandles val="exact"/>
        </dgm:presLayoutVars>
      </dgm:prSet>
      <dgm:spPr/>
    </dgm:pt>
    <dgm:pt modelId="{E8266A17-CFD8-4B80-B6D1-4E68FE7E4C95}" type="pres">
      <dgm:prSet presAssocID="{07C20D70-D314-43A0-B767-1E30F343B292}" presName="dummy" presStyleCnt="0"/>
      <dgm:spPr/>
    </dgm:pt>
    <dgm:pt modelId="{AEEEDED4-9F43-459B-871A-CB4F3BA59AFD}" type="pres">
      <dgm:prSet presAssocID="{07C20D70-D314-43A0-B767-1E30F343B292}" presName="node" presStyleLbl="revTx" presStyleIdx="0" presStyleCnt="6" custScaleX="240885" custScaleY="82868" custRadScaleRad="96676" custRadScaleInc="71996">
        <dgm:presLayoutVars>
          <dgm:bulletEnabled val="1"/>
        </dgm:presLayoutVars>
      </dgm:prSet>
      <dgm:spPr/>
    </dgm:pt>
    <dgm:pt modelId="{F57AC49F-434F-444D-BFAE-503412325681}" type="pres">
      <dgm:prSet presAssocID="{F76E4434-ED01-45ED-AEFA-5D3726DB09B5}" presName="sibTrans" presStyleLbl="node1" presStyleIdx="0" presStyleCnt="6"/>
      <dgm:spPr/>
    </dgm:pt>
    <dgm:pt modelId="{1D6A2F2D-8714-4D29-BA48-E2442EDEDF24}" type="pres">
      <dgm:prSet presAssocID="{4CAB553E-480A-4A83-BA04-E14B8EB26507}" presName="dummy" presStyleCnt="0"/>
      <dgm:spPr/>
    </dgm:pt>
    <dgm:pt modelId="{674619BD-C017-42F9-B2B8-328E6BB75F05}" type="pres">
      <dgm:prSet presAssocID="{4CAB553E-480A-4A83-BA04-E14B8EB26507}" presName="node" presStyleLbl="revTx" presStyleIdx="1" presStyleCnt="6" custScaleX="338644" custScaleY="52418" custRadScaleRad="99016" custRadScaleInc="34074">
        <dgm:presLayoutVars>
          <dgm:bulletEnabled val="1"/>
        </dgm:presLayoutVars>
      </dgm:prSet>
      <dgm:spPr/>
    </dgm:pt>
    <dgm:pt modelId="{CB837261-A498-435E-B3DD-D74E15C60C11}" type="pres">
      <dgm:prSet presAssocID="{AA5EC15E-DF3B-4D8C-A20D-F3737C665869}" presName="sibTrans" presStyleLbl="node1" presStyleIdx="1" presStyleCnt="6"/>
      <dgm:spPr/>
    </dgm:pt>
    <dgm:pt modelId="{AE463E73-E6FA-4AF3-AC15-C46F7BD4950A}" type="pres">
      <dgm:prSet presAssocID="{EE53EC56-100B-46AF-902C-7F2A25C19581}" presName="dummy" presStyleCnt="0"/>
      <dgm:spPr/>
    </dgm:pt>
    <dgm:pt modelId="{B5F06A97-2BD3-41B0-B1D4-CD6548D9747A}" type="pres">
      <dgm:prSet presAssocID="{EE53EC56-100B-46AF-902C-7F2A25C19581}" presName="node" presStyleLbl="revTx" presStyleIdx="2" presStyleCnt="6" custScaleX="228348" custScaleY="54664" custRadScaleRad="104168" custRadScaleInc="-36958">
        <dgm:presLayoutVars>
          <dgm:bulletEnabled val="1"/>
        </dgm:presLayoutVars>
      </dgm:prSet>
      <dgm:spPr/>
    </dgm:pt>
    <dgm:pt modelId="{1E3672F2-B14D-43C8-8CB9-C0AEC00BA0AB}" type="pres">
      <dgm:prSet presAssocID="{747B5FD6-C1B0-4BE0-A943-C84DD8E19355}" presName="sibTrans" presStyleLbl="node1" presStyleIdx="2" presStyleCnt="6"/>
      <dgm:spPr/>
    </dgm:pt>
    <dgm:pt modelId="{97E23CCB-88B5-4DA6-AF72-C488B7386B52}" type="pres">
      <dgm:prSet presAssocID="{029D683F-3EA2-403D-8163-F3B7CC1B6BB7}" presName="dummy" presStyleCnt="0"/>
      <dgm:spPr/>
    </dgm:pt>
    <dgm:pt modelId="{7225EB6C-F508-4CDF-871E-0C7BEFE2C4FE}" type="pres">
      <dgm:prSet presAssocID="{029D683F-3EA2-403D-8163-F3B7CC1B6BB7}" presName="node" presStyleLbl="revTx" presStyleIdx="3" presStyleCnt="6" custScaleX="240885" custScaleY="56410" custRadScaleRad="99408" custRadScaleInc="18193">
        <dgm:presLayoutVars>
          <dgm:bulletEnabled val="1"/>
        </dgm:presLayoutVars>
      </dgm:prSet>
      <dgm:spPr/>
    </dgm:pt>
    <dgm:pt modelId="{2339F644-59DB-4DA7-B06B-CB5BD77132C8}" type="pres">
      <dgm:prSet presAssocID="{CCC32403-4D43-44BA-BB30-0F54E1B49000}" presName="sibTrans" presStyleLbl="node1" presStyleIdx="3" presStyleCnt="6"/>
      <dgm:spPr/>
    </dgm:pt>
    <dgm:pt modelId="{FE0CDA00-599C-4349-B161-DFFC8E7DBD78}" type="pres">
      <dgm:prSet presAssocID="{1887FE4B-C13E-4DD8-B6DC-8392EE54FF21}" presName="dummy" presStyleCnt="0"/>
      <dgm:spPr/>
    </dgm:pt>
    <dgm:pt modelId="{F7617ADB-21AD-42FF-8D89-9BCA536E0421}" type="pres">
      <dgm:prSet presAssocID="{1887FE4B-C13E-4DD8-B6DC-8392EE54FF21}" presName="node" presStyleLbl="revTx" presStyleIdx="4" presStyleCnt="6" custScaleX="240885" custScaleY="52418" custRadScaleRad="95236" custRadScaleInc="-35433">
        <dgm:presLayoutVars>
          <dgm:bulletEnabled val="1"/>
        </dgm:presLayoutVars>
      </dgm:prSet>
      <dgm:spPr/>
    </dgm:pt>
    <dgm:pt modelId="{FB7532D5-C387-4F3F-A254-2C859456EB80}" type="pres">
      <dgm:prSet presAssocID="{50F16976-A38B-4D56-9AB0-D063F1E68B9B}" presName="sibTrans" presStyleLbl="node1" presStyleIdx="4" presStyleCnt="6"/>
      <dgm:spPr/>
    </dgm:pt>
    <dgm:pt modelId="{0665BB53-CACA-452A-824E-72E5DA76577B}" type="pres">
      <dgm:prSet presAssocID="{E4FC0537-FD01-4CED-9B74-0568E8B34DCD}" presName="dummy" presStyleCnt="0"/>
      <dgm:spPr/>
    </dgm:pt>
    <dgm:pt modelId="{7975671C-20B7-4F99-9F9C-6AD96EB0A25E}" type="pres">
      <dgm:prSet presAssocID="{E4FC0537-FD01-4CED-9B74-0568E8B34DCD}" presName="node" presStyleLbl="revTx" presStyleIdx="5" presStyleCnt="6" custScaleX="240885" custScaleY="82868" custRadScaleRad="94051" custRadScaleInc="-63709">
        <dgm:presLayoutVars>
          <dgm:bulletEnabled val="1"/>
        </dgm:presLayoutVars>
      </dgm:prSet>
      <dgm:spPr/>
    </dgm:pt>
    <dgm:pt modelId="{88CDF279-DE67-44BC-A50B-A2C668906B68}" type="pres">
      <dgm:prSet presAssocID="{A1BDBC6F-BC93-46AA-B7BD-1B6AAE258200}" presName="sibTrans" presStyleLbl="node1" presStyleIdx="5" presStyleCnt="6"/>
      <dgm:spPr/>
    </dgm:pt>
  </dgm:ptLst>
  <dgm:cxnLst>
    <dgm:cxn modelId="{FE5CB220-2FC3-4B7C-98A4-F7E3F2819DAA}" type="presOf" srcId="{50F16976-A38B-4D56-9AB0-D063F1E68B9B}" destId="{FB7532D5-C387-4F3F-A254-2C859456EB80}" srcOrd="0" destOrd="0" presId="urn:microsoft.com/office/officeart/2005/8/layout/cycle1"/>
    <dgm:cxn modelId="{31403A23-5DDE-4E5B-874A-C5D9AD97C1A2}" srcId="{3BA900F6-97E0-4C55-BE11-F03CD43692F8}" destId="{029D683F-3EA2-403D-8163-F3B7CC1B6BB7}" srcOrd="3" destOrd="0" parTransId="{9C4D85DE-88D6-4819-ADE5-127040EA5E3F}" sibTransId="{CCC32403-4D43-44BA-BB30-0F54E1B49000}"/>
    <dgm:cxn modelId="{8EBB2633-6B7F-4E2C-8B81-2E8FEF516C8B}" type="presOf" srcId="{A1BDBC6F-BC93-46AA-B7BD-1B6AAE258200}" destId="{88CDF279-DE67-44BC-A50B-A2C668906B68}" srcOrd="0" destOrd="0" presId="urn:microsoft.com/office/officeart/2005/8/layout/cycle1"/>
    <dgm:cxn modelId="{F2F4D346-1BF9-4EBB-A263-BBA525E206E6}" type="presOf" srcId="{EE53EC56-100B-46AF-902C-7F2A25C19581}" destId="{B5F06A97-2BD3-41B0-B1D4-CD6548D9747A}" srcOrd="0" destOrd="0" presId="urn:microsoft.com/office/officeart/2005/8/layout/cycle1"/>
    <dgm:cxn modelId="{BFFD5168-637D-4C6E-BE87-A2D30049855A}" srcId="{3BA900F6-97E0-4C55-BE11-F03CD43692F8}" destId="{1887FE4B-C13E-4DD8-B6DC-8392EE54FF21}" srcOrd="4" destOrd="0" parTransId="{F11C99B8-6A62-45B3-A1D7-69E5AFCC21CB}" sibTransId="{50F16976-A38B-4D56-9AB0-D063F1E68B9B}"/>
    <dgm:cxn modelId="{9BAD816B-1D51-4EDF-9D0E-CCCADA07C136}" srcId="{3BA900F6-97E0-4C55-BE11-F03CD43692F8}" destId="{07C20D70-D314-43A0-B767-1E30F343B292}" srcOrd="0" destOrd="0" parTransId="{88795A2E-F2FF-4390-AB8A-67C9B4E80E4C}" sibTransId="{F76E4434-ED01-45ED-AEFA-5D3726DB09B5}"/>
    <dgm:cxn modelId="{A41C3952-1F4A-48F3-B051-B2B31C1CC07F}" srcId="{3BA900F6-97E0-4C55-BE11-F03CD43692F8}" destId="{E4FC0537-FD01-4CED-9B74-0568E8B34DCD}" srcOrd="5" destOrd="0" parTransId="{A6384B4C-FFF1-4A3E-8ED7-4C1F15AC37A1}" sibTransId="{A1BDBC6F-BC93-46AA-B7BD-1B6AAE258200}"/>
    <dgm:cxn modelId="{57758752-4FBC-4CA5-BC87-981DC2FB85E1}" type="presOf" srcId="{F76E4434-ED01-45ED-AEFA-5D3726DB09B5}" destId="{F57AC49F-434F-444D-BFAE-503412325681}" srcOrd="0" destOrd="0" presId="urn:microsoft.com/office/officeart/2005/8/layout/cycle1"/>
    <dgm:cxn modelId="{1600FB7A-F305-47E7-9C1D-27D57C68D7DF}" type="presOf" srcId="{E4FC0537-FD01-4CED-9B74-0568E8B34DCD}" destId="{7975671C-20B7-4F99-9F9C-6AD96EB0A25E}" srcOrd="0" destOrd="0" presId="urn:microsoft.com/office/officeart/2005/8/layout/cycle1"/>
    <dgm:cxn modelId="{D70BA47E-59CE-49C2-9AA1-3774F66DE200}" type="presOf" srcId="{1887FE4B-C13E-4DD8-B6DC-8392EE54FF21}" destId="{F7617ADB-21AD-42FF-8D89-9BCA536E0421}" srcOrd="0" destOrd="0" presId="urn:microsoft.com/office/officeart/2005/8/layout/cycle1"/>
    <dgm:cxn modelId="{A6279F94-FA3D-4E97-B7C4-EB840317EB07}" type="presOf" srcId="{AA5EC15E-DF3B-4D8C-A20D-F3737C665869}" destId="{CB837261-A498-435E-B3DD-D74E15C60C11}" srcOrd="0" destOrd="0" presId="urn:microsoft.com/office/officeart/2005/8/layout/cycle1"/>
    <dgm:cxn modelId="{C89B2196-1C2E-412C-86FA-24D385D4F6BC}" type="presOf" srcId="{CCC32403-4D43-44BA-BB30-0F54E1B49000}" destId="{2339F644-59DB-4DA7-B06B-CB5BD77132C8}" srcOrd="0" destOrd="0" presId="urn:microsoft.com/office/officeart/2005/8/layout/cycle1"/>
    <dgm:cxn modelId="{15338399-3512-4E0D-87C8-93585FC09A4A}" srcId="{3BA900F6-97E0-4C55-BE11-F03CD43692F8}" destId="{EE53EC56-100B-46AF-902C-7F2A25C19581}" srcOrd="2" destOrd="0" parTransId="{8C8E34CB-FCCF-4FBE-A00B-455793413F77}" sibTransId="{747B5FD6-C1B0-4BE0-A943-C84DD8E19355}"/>
    <dgm:cxn modelId="{2136B59C-45D7-4EDB-AE49-911B95C6B13A}" type="presOf" srcId="{029D683F-3EA2-403D-8163-F3B7CC1B6BB7}" destId="{7225EB6C-F508-4CDF-871E-0C7BEFE2C4FE}" srcOrd="0" destOrd="0" presId="urn:microsoft.com/office/officeart/2005/8/layout/cycle1"/>
    <dgm:cxn modelId="{61F95AA3-F795-4FB4-8705-1C2E7EEC0E25}" type="presOf" srcId="{4CAB553E-480A-4A83-BA04-E14B8EB26507}" destId="{674619BD-C017-42F9-B2B8-328E6BB75F05}" srcOrd="0" destOrd="0" presId="urn:microsoft.com/office/officeart/2005/8/layout/cycle1"/>
    <dgm:cxn modelId="{37C2ABAF-8809-4CDE-A801-5CBE807B8034}" type="presOf" srcId="{3BA900F6-97E0-4C55-BE11-F03CD43692F8}" destId="{C0F46C9B-9358-4850-87D0-3C56A7E57ABB}" srcOrd="0" destOrd="0" presId="urn:microsoft.com/office/officeart/2005/8/layout/cycle1"/>
    <dgm:cxn modelId="{BC64FCC2-3A7B-4F8E-87DC-2B4987833703}" type="presOf" srcId="{07C20D70-D314-43A0-B767-1E30F343B292}" destId="{AEEEDED4-9F43-459B-871A-CB4F3BA59AFD}" srcOrd="0" destOrd="0" presId="urn:microsoft.com/office/officeart/2005/8/layout/cycle1"/>
    <dgm:cxn modelId="{EB33A3CF-F428-49DE-8FF0-8093D892AE58}" type="presOf" srcId="{747B5FD6-C1B0-4BE0-A943-C84DD8E19355}" destId="{1E3672F2-B14D-43C8-8CB9-C0AEC00BA0AB}" srcOrd="0" destOrd="0" presId="urn:microsoft.com/office/officeart/2005/8/layout/cycle1"/>
    <dgm:cxn modelId="{374D54DE-3B04-4A4C-8B9E-5ECAD1611C41}" srcId="{3BA900F6-97E0-4C55-BE11-F03CD43692F8}" destId="{4CAB553E-480A-4A83-BA04-E14B8EB26507}" srcOrd="1" destOrd="0" parTransId="{0D6F0608-03ED-41CA-B091-1C20706DF9C7}" sibTransId="{AA5EC15E-DF3B-4D8C-A20D-F3737C665869}"/>
    <dgm:cxn modelId="{03925C51-2AFE-4C83-BF95-866BD00C7EE9}" type="presParOf" srcId="{C0F46C9B-9358-4850-87D0-3C56A7E57ABB}" destId="{E8266A17-CFD8-4B80-B6D1-4E68FE7E4C95}" srcOrd="0" destOrd="0" presId="urn:microsoft.com/office/officeart/2005/8/layout/cycle1"/>
    <dgm:cxn modelId="{3C2E5384-7CBA-4C3D-8730-D8B769F3F6DB}" type="presParOf" srcId="{C0F46C9B-9358-4850-87D0-3C56A7E57ABB}" destId="{AEEEDED4-9F43-459B-871A-CB4F3BA59AFD}" srcOrd="1" destOrd="0" presId="urn:microsoft.com/office/officeart/2005/8/layout/cycle1"/>
    <dgm:cxn modelId="{2DBEDD71-0F65-4852-9D16-214437067ABD}" type="presParOf" srcId="{C0F46C9B-9358-4850-87D0-3C56A7E57ABB}" destId="{F57AC49F-434F-444D-BFAE-503412325681}" srcOrd="2" destOrd="0" presId="urn:microsoft.com/office/officeart/2005/8/layout/cycle1"/>
    <dgm:cxn modelId="{C0CC54D7-9E34-42C4-8ACC-645F72C86CB1}" type="presParOf" srcId="{C0F46C9B-9358-4850-87D0-3C56A7E57ABB}" destId="{1D6A2F2D-8714-4D29-BA48-E2442EDEDF24}" srcOrd="3" destOrd="0" presId="urn:microsoft.com/office/officeart/2005/8/layout/cycle1"/>
    <dgm:cxn modelId="{B4CC1D7D-8883-42AE-BB3B-A2FD64C763BC}" type="presParOf" srcId="{C0F46C9B-9358-4850-87D0-3C56A7E57ABB}" destId="{674619BD-C017-42F9-B2B8-328E6BB75F05}" srcOrd="4" destOrd="0" presId="urn:microsoft.com/office/officeart/2005/8/layout/cycle1"/>
    <dgm:cxn modelId="{5599E026-343A-4216-82BC-E5E85100ABCA}" type="presParOf" srcId="{C0F46C9B-9358-4850-87D0-3C56A7E57ABB}" destId="{CB837261-A498-435E-B3DD-D74E15C60C11}" srcOrd="5" destOrd="0" presId="urn:microsoft.com/office/officeart/2005/8/layout/cycle1"/>
    <dgm:cxn modelId="{7C72778E-8112-4551-AE76-877F703842DE}" type="presParOf" srcId="{C0F46C9B-9358-4850-87D0-3C56A7E57ABB}" destId="{AE463E73-E6FA-4AF3-AC15-C46F7BD4950A}" srcOrd="6" destOrd="0" presId="urn:microsoft.com/office/officeart/2005/8/layout/cycle1"/>
    <dgm:cxn modelId="{E4BCD80D-01F1-46DE-9481-E9855C7EBB84}" type="presParOf" srcId="{C0F46C9B-9358-4850-87D0-3C56A7E57ABB}" destId="{B5F06A97-2BD3-41B0-B1D4-CD6548D9747A}" srcOrd="7" destOrd="0" presId="urn:microsoft.com/office/officeart/2005/8/layout/cycle1"/>
    <dgm:cxn modelId="{C10B0A82-5E63-407A-84EF-9BA50A3F9ECC}" type="presParOf" srcId="{C0F46C9B-9358-4850-87D0-3C56A7E57ABB}" destId="{1E3672F2-B14D-43C8-8CB9-C0AEC00BA0AB}" srcOrd="8" destOrd="0" presId="urn:microsoft.com/office/officeart/2005/8/layout/cycle1"/>
    <dgm:cxn modelId="{B4CAAF7F-F783-4D17-9E03-6C828D93526A}" type="presParOf" srcId="{C0F46C9B-9358-4850-87D0-3C56A7E57ABB}" destId="{97E23CCB-88B5-4DA6-AF72-C488B7386B52}" srcOrd="9" destOrd="0" presId="urn:microsoft.com/office/officeart/2005/8/layout/cycle1"/>
    <dgm:cxn modelId="{F77AAD34-ABBA-4798-88D6-16829586A82B}" type="presParOf" srcId="{C0F46C9B-9358-4850-87D0-3C56A7E57ABB}" destId="{7225EB6C-F508-4CDF-871E-0C7BEFE2C4FE}" srcOrd="10" destOrd="0" presId="urn:microsoft.com/office/officeart/2005/8/layout/cycle1"/>
    <dgm:cxn modelId="{341B688A-FDAC-4DA0-8A89-5E10B1608AA9}" type="presParOf" srcId="{C0F46C9B-9358-4850-87D0-3C56A7E57ABB}" destId="{2339F644-59DB-4DA7-B06B-CB5BD77132C8}" srcOrd="11" destOrd="0" presId="urn:microsoft.com/office/officeart/2005/8/layout/cycle1"/>
    <dgm:cxn modelId="{8E0FF762-2AF9-4D81-95BC-E6363DA378B2}" type="presParOf" srcId="{C0F46C9B-9358-4850-87D0-3C56A7E57ABB}" destId="{FE0CDA00-599C-4349-B161-DFFC8E7DBD78}" srcOrd="12" destOrd="0" presId="urn:microsoft.com/office/officeart/2005/8/layout/cycle1"/>
    <dgm:cxn modelId="{53133C85-16C4-40A5-B0B7-83ACE25A930C}" type="presParOf" srcId="{C0F46C9B-9358-4850-87D0-3C56A7E57ABB}" destId="{F7617ADB-21AD-42FF-8D89-9BCA536E0421}" srcOrd="13" destOrd="0" presId="urn:microsoft.com/office/officeart/2005/8/layout/cycle1"/>
    <dgm:cxn modelId="{25BE5C71-56F8-4208-9B24-89DD0B5BFCC8}" type="presParOf" srcId="{C0F46C9B-9358-4850-87D0-3C56A7E57ABB}" destId="{FB7532D5-C387-4F3F-A254-2C859456EB80}" srcOrd="14" destOrd="0" presId="urn:microsoft.com/office/officeart/2005/8/layout/cycle1"/>
    <dgm:cxn modelId="{0F81C07A-C27B-4A5E-AA6D-BDADB6C41D10}" type="presParOf" srcId="{C0F46C9B-9358-4850-87D0-3C56A7E57ABB}" destId="{0665BB53-CACA-452A-824E-72E5DA76577B}" srcOrd="15" destOrd="0" presId="urn:microsoft.com/office/officeart/2005/8/layout/cycle1"/>
    <dgm:cxn modelId="{27D33B9E-EB63-487E-913D-89CA1511CB3A}" type="presParOf" srcId="{C0F46C9B-9358-4850-87D0-3C56A7E57ABB}" destId="{7975671C-20B7-4F99-9F9C-6AD96EB0A25E}" srcOrd="16" destOrd="0" presId="urn:microsoft.com/office/officeart/2005/8/layout/cycle1"/>
    <dgm:cxn modelId="{483A16AD-307A-4052-AF73-C2F320FAF082}" type="presParOf" srcId="{C0F46C9B-9358-4850-87D0-3C56A7E57ABB}" destId="{88CDF279-DE67-44BC-A50B-A2C668906B68}" srcOrd="17"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1DF73D-CDF9-4BB1-A901-79B5B0823729}"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0975AD12-994B-4E62-B5DF-92DA0BF22C98}">
      <dgm:prSet phldrT="[Text]" custT="1"/>
      <dgm:spPr/>
      <dgm:t>
        <a:bodyPr/>
        <a:lstStyle/>
        <a:p>
          <a:r>
            <a:rPr lang="en-US" sz="2400" b="1" dirty="0">
              <a:solidFill>
                <a:schemeClr val="tx1"/>
              </a:solidFill>
            </a:rPr>
            <a:t>Datos</a:t>
          </a:r>
        </a:p>
        <a:p>
          <a:r>
            <a:rPr lang="en-US" sz="1600" dirty="0">
              <a:solidFill>
                <a:schemeClr val="tx1"/>
              </a:solidFill>
            </a:rPr>
            <a:t>Números</a:t>
          </a:r>
        </a:p>
        <a:p>
          <a:r>
            <a:rPr lang="en-US" sz="1600" dirty="0">
              <a:solidFill>
                <a:schemeClr val="tx1"/>
              </a:solidFill>
            </a:rPr>
            <a:t>Información</a:t>
          </a:r>
        </a:p>
      </dgm:t>
    </dgm:pt>
    <dgm:pt modelId="{511E8ACA-D831-49D3-B0CC-D41535FF3C3B}" type="parTrans" cxnId="{DFB32120-8DA7-4608-9DB2-0662A843E6CD}">
      <dgm:prSet/>
      <dgm:spPr/>
      <dgm:t>
        <a:bodyPr/>
        <a:lstStyle/>
        <a:p>
          <a:endParaRPr lang="en-US"/>
        </a:p>
      </dgm:t>
    </dgm:pt>
    <dgm:pt modelId="{14C853F8-334E-4EF9-95C9-1A63CECD2518}" type="sibTrans" cxnId="{DFB32120-8DA7-4608-9DB2-0662A843E6CD}">
      <dgm:prSet/>
      <dgm:spPr/>
      <dgm:t>
        <a:bodyPr/>
        <a:lstStyle/>
        <a:p>
          <a:endParaRPr lang="en-US"/>
        </a:p>
      </dgm:t>
    </dgm:pt>
    <dgm:pt modelId="{4E56C738-183D-4B82-B33C-BD197321523F}">
      <dgm:prSet phldrT="[Text]" custT="1"/>
      <dgm:spPr/>
      <dgm:t>
        <a:bodyPr/>
        <a:lstStyle/>
        <a:p>
          <a:r>
            <a:rPr lang="en-US" sz="2400" b="1" dirty="0">
              <a:solidFill>
                <a:schemeClr val="tx1"/>
              </a:solidFill>
            </a:rPr>
            <a:t>Lluvia de ideas</a:t>
          </a:r>
        </a:p>
        <a:p>
          <a:r>
            <a:rPr lang="en-US" sz="1600" dirty="0">
              <a:solidFill>
                <a:schemeClr val="tx1"/>
              </a:solidFill>
            </a:rPr>
            <a:t>Ideas</a:t>
          </a:r>
        </a:p>
      </dgm:t>
    </dgm:pt>
    <dgm:pt modelId="{C4B19786-ACBF-4A04-8289-C476C873D79D}" type="parTrans" cxnId="{A560DBCB-C5F5-49A9-8177-FC492451FD05}">
      <dgm:prSet/>
      <dgm:spPr/>
      <dgm:t>
        <a:bodyPr/>
        <a:lstStyle/>
        <a:p>
          <a:endParaRPr lang="en-US"/>
        </a:p>
      </dgm:t>
    </dgm:pt>
    <dgm:pt modelId="{8A4E5C48-AC8D-4A35-ADDC-4F7CBF952188}" type="sibTrans" cxnId="{A560DBCB-C5F5-49A9-8177-FC492451FD05}">
      <dgm:prSet/>
      <dgm:spPr/>
      <dgm:t>
        <a:bodyPr/>
        <a:lstStyle/>
        <a:p>
          <a:endParaRPr lang="en-US"/>
        </a:p>
      </dgm:t>
    </dgm:pt>
    <dgm:pt modelId="{E613771F-1C69-46AA-9047-11B5703E90BD}">
      <dgm:prSet phldrT="[Text]" custT="1"/>
      <dgm:spPr/>
      <dgm:t>
        <a:bodyPr/>
        <a:lstStyle/>
        <a:p>
          <a:r>
            <a:rPr lang="en-US" sz="2400" b="1" dirty="0">
              <a:solidFill>
                <a:schemeClr val="tx1"/>
              </a:solidFill>
            </a:rPr>
            <a:t>Grupo Temático</a:t>
          </a:r>
          <a:r>
            <a:rPr lang="en-US" sz="2000" b="1" dirty="0">
              <a:solidFill>
                <a:schemeClr val="tx1"/>
              </a:solidFill>
            </a:rPr>
            <a:t> </a:t>
          </a:r>
          <a:r>
            <a:rPr lang="en-US" sz="1800" b="0" dirty="0">
              <a:solidFill>
                <a:schemeClr val="tx1"/>
              </a:solidFill>
            </a:rPr>
            <a:t>Perspectivas</a:t>
          </a:r>
        </a:p>
        <a:p>
          <a:r>
            <a:rPr lang="en-US" sz="1800" b="0" dirty="0">
              <a:solidFill>
                <a:schemeClr val="tx1"/>
              </a:solidFill>
            </a:rPr>
            <a:t>Historias</a:t>
          </a:r>
        </a:p>
      </dgm:t>
    </dgm:pt>
    <dgm:pt modelId="{A5DDDD16-57B3-4C6C-92C5-D9D1CF1C5618}" type="parTrans" cxnId="{61A488F6-D5FF-4EE2-9613-524D743B4ED5}">
      <dgm:prSet/>
      <dgm:spPr/>
      <dgm:t>
        <a:bodyPr/>
        <a:lstStyle/>
        <a:p>
          <a:endParaRPr lang="en-US"/>
        </a:p>
      </dgm:t>
    </dgm:pt>
    <dgm:pt modelId="{C05B26D8-9E56-4B7B-8BA2-645006E13FA1}" type="sibTrans" cxnId="{61A488F6-D5FF-4EE2-9613-524D743B4ED5}">
      <dgm:prSet/>
      <dgm:spPr/>
      <dgm:t>
        <a:bodyPr/>
        <a:lstStyle/>
        <a:p>
          <a:endParaRPr lang="en-US"/>
        </a:p>
      </dgm:t>
    </dgm:pt>
    <dgm:pt modelId="{7CF7C546-54F0-46CC-B25D-85039431BC4F}">
      <dgm:prSet phldrT="[Text]" phldr="1"/>
      <dgm:spPr/>
      <dgm:t>
        <a:bodyPr/>
        <a:lstStyle/>
        <a:p>
          <a:endParaRPr lang="en-US"/>
        </a:p>
      </dgm:t>
    </dgm:pt>
    <dgm:pt modelId="{2A754E57-6F4D-4C84-BA4F-DC6ACD59012B}" type="parTrans" cxnId="{7C859ABD-A164-482A-A630-60F51DA1BAB0}">
      <dgm:prSet/>
      <dgm:spPr/>
      <dgm:t>
        <a:bodyPr/>
        <a:lstStyle/>
        <a:p>
          <a:endParaRPr lang="en-US"/>
        </a:p>
      </dgm:t>
    </dgm:pt>
    <dgm:pt modelId="{57F90D7A-D358-4B6C-AC7C-A8B7F8D91760}" type="sibTrans" cxnId="{7C859ABD-A164-482A-A630-60F51DA1BAB0}">
      <dgm:prSet/>
      <dgm:spPr/>
      <dgm:t>
        <a:bodyPr/>
        <a:lstStyle/>
        <a:p>
          <a:endParaRPr lang="en-US"/>
        </a:p>
      </dgm:t>
    </dgm:pt>
    <dgm:pt modelId="{1089B711-A37F-4BC5-BB8B-564F372BC8D2}">
      <dgm:prSet phldrT="[Text]"/>
      <dgm:spPr/>
      <dgm:t>
        <a:bodyPr/>
        <a:lstStyle/>
        <a:p>
          <a:endParaRPr lang="en-US" dirty="0"/>
        </a:p>
      </dgm:t>
    </dgm:pt>
    <dgm:pt modelId="{D713BCEB-32B2-4901-B136-7512D202C22F}" type="parTrans" cxnId="{0B361E4F-23FA-4179-BCA3-2110E43633C9}">
      <dgm:prSet/>
      <dgm:spPr/>
      <dgm:t>
        <a:bodyPr/>
        <a:lstStyle/>
        <a:p>
          <a:endParaRPr lang="en-US"/>
        </a:p>
      </dgm:t>
    </dgm:pt>
    <dgm:pt modelId="{700D30BD-C8A9-4106-B3A9-378DC4795A9C}" type="sibTrans" cxnId="{0B361E4F-23FA-4179-BCA3-2110E43633C9}">
      <dgm:prSet/>
      <dgm:spPr/>
      <dgm:t>
        <a:bodyPr/>
        <a:lstStyle/>
        <a:p>
          <a:endParaRPr lang="en-US"/>
        </a:p>
      </dgm:t>
    </dgm:pt>
    <dgm:pt modelId="{23911187-FC56-452A-BFAE-43467663D20A}">
      <dgm:prSet phldrT="[Text]"/>
      <dgm:spPr/>
      <dgm:t>
        <a:bodyPr/>
        <a:lstStyle/>
        <a:p>
          <a:r>
            <a:rPr lang="en-US" dirty="0"/>
            <a:t>Priorizar los desafíos</a:t>
          </a:r>
        </a:p>
      </dgm:t>
    </dgm:pt>
    <dgm:pt modelId="{F415104C-0A3D-44DB-9E53-A676AFF1B770}" type="parTrans" cxnId="{FCB0C529-7A2D-480C-9CDC-F41C6799AB9B}">
      <dgm:prSet/>
      <dgm:spPr/>
      <dgm:t>
        <a:bodyPr/>
        <a:lstStyle/>
        <a:p>
          <a:endParaRPr lang="en-US"/>
        </a:p>
      </dgm:t>
    </dgm:pt>
    <dgm:pt modelId="{38C0B02D-8D9B-4FCE-BE2A-A5A1523F0728}" type="sibTrans" cxnId="{FCB0C529-7A2D-480C-9CDC-F41C6799AB9B}">
      <dgm:prSet/>
      <dgm:spPr/>
      <dgm:t>
        <a:bodyPr/>
        <a:lstStyle/>
        <a:p>
          <a:endParaRPr lang="en-US"/>
        </a:p>
      </dgm:t>
    </dgm:pt>
    <dgm:pt modelId="{671E0C8F-B052-4969-999D-9BAA641B1CDE}" type="pres">
      <dgm:prSet presAssocID="{671DF73D-CDF9-4BB1-A901-79B5B0823729}" presName="Name0" presStyleCnt="0">
        <dgm:presLayoutVars>
          <dgm:chMax val="4"/>
          <dgm:resizeHandles val="exact"/>
        </dgm:presLayoutVars>
      </dgm:prSet>
      <dgm:spPr/>
    </dgm:pt>
    <dgm:pt modelId="{607272D1-8E4A-43A1-B4B8-6AE5009F1B2F}" type="pres">
      <dgm:prSet presAssocID="{671DF73D-CDF9-4BB1-A901-79B5B0823729}" presName="ellipse" presStyleLbl="trBgShp" presStyleIdx="0" presStyleCnt="1"/>
      <dgm:spPr/>
    </dgm:pt>
    <dgm:pt modelId="{F122137C-B425-484F-8A4A-64B98FC96FBC}" type="pres">
      <dgm:prSet presAssocID="{671DF73D-CDF9-4BB1-A901-79B5B0823729}" presName="arrow1" presStyleLbl="fgShp" presStyleIdx="0" presStyleCnt="1" custLinFactNeighborX="-14357" custLinFactNeighborY="28957"/>
      <dgm:spPr>
        <a:solidFill>
          <a:schemeClr val="bg2">
            <a:lumMod val="75000"/>
          </a:schemeClr>
        </a:solidFill>
      </dgm:spPr>
    </dgm:pt>
    <dgm:pt modelId="{B7DD7CC8-15B7-4ACB-906F-0420F9C85B05}" type="pres">
      <dgm:prSet presAssocID="{671DF73D-CDF9-4BB1-A901-79B5B0823729}" presName="rectangle" presStyleLbl="revTx" presStyleIdx="0" presStyleCnt="1">
        <dgm:presLayoutVars>
          <dgm:bulletEnabled val="1"/>
        </dgm:presLayoutVars>
      </dgm:prSet>
      <dgm:spPr/>
    </dgm:pt>
    <dgm:pt modelId="{EACB8F97-F7B9-4732-88B2-0FD3FFD9E724}" type="pres">
      <dgm:prSet presAssocID="{4E56C738-183D-4B82-B33C-BD197321523F}" presName="item1" presStyleLbl="node1" presStyleIdx="0" presStyleCnt="3" custScaleX="181718" custScaleY="145787" custLinFactNeighborX="-14930" custLinFactNeighborY="8730">
        <dgm:presLayoutVars>
          <dgm:bulletEnabled val="1"/>
        </dgm:presLayoutVars>
      </dgm:prSet>
      <dgm:spPr/>
    </dgm:pt>
    <dgm:pt modelId="{392FA799-C893-46E5-9AED-1FD4A0D14D8B}" type="pres">
      <dgm:prSet presAssocID="{E613771F-1C69-46AA-9047-11B5703E90BD}" presName="item2" presStyleLbl="node1" presStyleIdx="1" presStyleCnt="3" custScaleX="148863" custScaleY="132009" custLinFactNeighborX="-31310" custLinFactNeighborY="-24441">
        <dgm:presLayoutVars>
          <dgm:bulletEnabled val="1"/>
        </dgm:presLayoutVars>
      </dgm:prSet>
      <dgm:spPr/>
    </dgm:pt>
    <dgm:pt modelId="{2C6B79F0-6B64-4261-A2DF-6AD360ED82A2}" type="pres">
      <dgm:prSet presAssocID="{23911187-FC56-452A-BFAE-43467663D20A}" presName="item3" presStyleLbl="node1" presStyleIdx="2" presStyleCnt="3" custScaleX="153731" custScaleY="144453" custLinFactNeighborX="11918" custLinFactNeighborY="-11918">
        <dgm:presLayoutVars>
          <dgm:bulletEnabled val="1"/>
        </dgm:presLayoutVars>
      </dgm:prSet>
      <dgm:spPr/>
    </dgm:pt>
    <dgm:pt modelId="{757214B2-1FCB-437E-8DA8-170BE1ADC374}" type="pres">
      <dgm:prSet presAssocID="{671DF73D-CDF9-4BB1-A901-79B5B0823729}" presName="funnel" presStyleLbl="trAlignAcc1" presStyleIdx="0" presStyleCnt="1" custScaleX="126416" custScaleY="115540" custLinFactNeighborX="-3831" custLinFactNeighborY="2194"/>
      <dgm:spPr/>
    </dgm:pt>
  </dgm:ptLst>
  <dgm:cxnLst>
    <dgm:cxn modelId="{DFB32120-8DA7-4608-9DB2-0662A843E6CD}" srcId="{671DF73D-CDF9-4BB1-A901-79B5B0823729}" destId="{0975AD12-994B-4E62-B5DF-92DA0BF22C98}" srcOrd="0" destOrd="0" parTransId="{511E8ACA-D831-49D3-B0CC-D41535FF3C3B}" sibTransId="{14C853F8-334E-4EF9-95C9-1A63CECD2518}"/>
    <dgm:cxn modelId="{77081921-1DDE-4994-8FD5-C0C6A521AFE3}" type="presOf" srcId="{23911187-FC56-452A-BFAE-43467663D20A}" destId="{B7DD7CC8-15B7-4ACB-906F-0420F9C85B05}" srcOrd="0" destOrd="0" presId="urn:microsoft.com/office/officeart/2005/8/layout/funnel1"/>
    <dgm:cxn modelId="{FCB0C529-7A2D-480C-9CDC-F41C6799AB9B}" srcId="{671DF73D-CDF9-4BB1-A901-79B5B0823729}" destId="{23911187-FC56-452A-BFAE-43467663D20A}" srcOrd="3" destOrd="0" parTransId="{F415104C-0A3D-44DB-9E53-A676AFF1B770}" sibTransId="{38C0B02D-8D9B-4FCE-BE2A-A5A1523F0728}"/>
    <dgm:cxn modelId="{3253C12B-B9E3-4666-A2EA-BFAAB9323180}" type="presOf" srcId="{0975AD12-994B-4E62-B5DF-92DA0BF22C98}" destId="{2C6B79F0-6B64-4261-A2DF-6AD360ED82A2}" srcOrd="0" destOrd="0" presId="urn:microsoft.com/office/officeart/2005/8/layout/funnel1"/>
    <dgm:cxn modelId="{223B912C-8652-4650-83CD-4792E15959DE}" type="presOf" srcId="{4E56C738-183D-4B82-B33C-BD197321523F}" destId="{392FA799-C893-46E5-9AED-1FD4A0D14D8B}" srcOrd="0" destOrd="0" presId="urn:microsoft.com/office/officeart/2005/8/layout/funnel1"/>
    <dgm:cxn modelId="{064E0737-BE28-4FF4-988C-3DCB8D2BB4CA}" type="presOf" srcId="{671DF73D-CDF9-4BB1-A901-79B5B0823729}" destId="{671E0C8F-B052-4969-999D-9BAA641B1CDE}" srcOrd="0" destOrd="0" presId="urn:microsoft.com/office/officeart/2005/8/layout/funnel1"/>
    <dgm:cxn modelId="{2954F868-34AB-430E-8D03-3958DC213851}" type="presOf" srcId="{E613771F-1C69-46AA-9047-11B5703E90BD}" destId="{EACB8F97-F7B9-4732-88B2-0FD3FFD9E724}" srcOrd="0" destOrd="0" presId="urn:microsoft.com/office/officeart/2005/8/layout/funnel1"/>
    <dgm:cxn modelId="{0B361E4F-23FA-4179-BCA3-2110E43633C9}" srcId="{671DF73D-CDF9-4BB1-A901-79B5B0823729}" destId="{1089B711-A37F-4BC5-BB8B-564F372BC8D2}" srcOrd="4" destOrd="0" parTransId="{D713BCEB-32B2-4901-B136-7512D202C22F}" sibTransId="{700D30BD-C8A9-4106-B3A9-378DC4795A9C}"/>
    <dgm:cxn modelId="{7C859ABD-A164-482A-A630-60F51DA1BAB0}" srcId="{671DF73D-CDF9-4BB1-A901-79B5B0823729}" destId="{7CF7C546-54F0-46CC-B25D-85039431BC4F}" srcOrd="5" destOrd="0" parTransId="{2A754E57-6F4D-4C84-BA4F-DC6ACD59012B}" sibTransId="{57F90D7A-D358-4B6C-AC7C-A8B7F8D91760}"/>
    <dgm:cxn modelId="{A560DBCB-C5F5-49A9-8177-FC492451FD05}" srcId="{671DF73D-CDF9-4BB1-A901-79B5B0823729}" destId="{4E56C738-183D-4B82-B33C-BD197321523F}" srcOrd="1" destOrd="0" parTransId="{C4B19786-ACBF-4A04-8289-C476C873D79D}" sibTransId="{8A4E5C48-AC8D-4A35-ADDC-4F7CBF952188}"/>
    <dgm:cxn modelId="{61A488F6-D5FF-4EE2-9613-524D743B4ED5}" srcId="{671DF73D-CDF9-4BB1-A901-79B5B0823729}" destId="{E613771F-1C69-46AA-9047-11B5703E90BD}" srcOrd="2" destOrd="0" parTransId="{A5DDDD16-57B3-4C6C-92C5-D9D1CF1C5618}" sibTransId="{C05B26D8-9E56-4B7B-8BA2-645006E13FA1}"/>
    <dgm:cxn modelId="{58BC2C9D-5899-4912-905E-6015C9AE67DD}" type="presParOf" srcId="{671E0C8F-B052-4969-999D-9BAA641B1CDE}" destId="{607272D1-8E4A-43A1-B4B8-6AE5009F1B2F}" srcOrd="0" destOrd="0" presId="urn:microsoft.com/office/officeart/2005/8/layout/funnel1"/>
    <dgm:cxn modelId="{EEC2AAE2-1B66-4A98-8EE4-8519A6316216}" type="presParOf" srcId="{671E0C8F-B052-4969-999D-9BAA641B1CDE}" destId="{F122137C-B425-484F-8A4A-64B98FC96FBC}" srcOrd="1" destOrd="0" presId="urn:microsoft.com/office/officeart/2005/8/layout/funnel1"/>
    <dgm:cxn modelId="{29F65CE7-800D-445F-A3A5-483E60ED0B12}" type="presParOf" srcId="{671E0C8F-B052-4969-999D-9BAA641B1CDE}" destId="{B7DD7CC8-15B7-4ACB-906F-0420F9C85B05}" srcOrd="2" destOrd="0" presId="urn:microsoft.com/office/officeart/2005/8/layout/funnel1"/>
    <dgm:cxn modelId="{2E32AD1A-BB78-4F15-A7C1-E9CC96C91A95}" type="presParOf" srcId="{671E0C8F-B052-4969-999D-9BAA641B1CDE}" destId="{EACB8F97-F7B9-4732-88B2-0FD3FFD9E724}" srcOrd="3" destOrd="0" presId="urn:microsoft.com/office/officeart/2005/8/layout/funnel1"/>
    <dgm:cxn modelId="{22894B5C-DEAF-4A87-9CD1-147F3081E1E3}" type="presParOf" srcId="{671E0C8F-B052-4969-999D-9BAA641B1CDE}" destId="{392FA799-C893-46E5-9AED-1FD4A0D14D8B}" srcOrd="4" destOrd="0" presId="urn:microsoft.com/office/officeart/2005/8/layout/funnel1"/>
    <dgm:cxn modelId="{2DE96326-5EAE-42DF-BD01-4482BEA6A370}" type="presParOf" srcId="{671E0C8F-B052-4969-999D-9BAA641B1CDE}" destId="{2C6B79F0-6B64-4261-A2DF-6AD360ED82A2}" srcOrd="5" destOrd="0" presId="urn:microsoft.com/office/officeart/2005/8/layout/funnel1"/>
    <dgm:cxn modelId="{2E70C37F-D621-4EEA-85C7-3FEF9C11F248}" type="presParOf" srcId="{671E0C8F-B052-4969-999D-9BAA641B1CDE}" destId="{757214B2-1FCB-437E-8DA8-170BE1ADC374}"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81BB93-527D-425B-9949-F8A91CC3BB66}" type="doc">
      <dgm:prSet loTypeId="urn:microsoft.com/office/officeart/2009/layout/CircleArrowProcess" loCatId="cycle" qsTypeId="urn:microsoft.com/office/officeart/2005/8/quickstyle/3d1" qsCatId="3D" csTypeId="urn:microsoft.com/office/officeart/2005/8/colors/colorful1" csCatId="colorful" phldr="1"/>
      <dgm:spPr/>
      <dgm:t>
        <a:bodyPr/>
        <a:lstStyle/>
        <a:p>
          <a:endParaRPr lang="en-US"/>
        </a:p>
      </dgm:t>
    </dgm:pt>
    <dgm:pt modelId="{7A4BAA00-DF83-4088-8C29-B6D2853CE0D7}">
      <dgm:prSet phldrT="[Text]"/>
      <dgm:spPr/>
      <dgm:t>
        <a:bodyPr/>
        <a:lstStyle/>
        <a:p>
          <a:r>
            <a:rPr lang="en-US" dirty="0">
              <a:solidFill>
                <a:schemeClr val="tx2"/>
              </a:solidFill>
            </a:rPr>
            <a:t>Beneficios</a:t>
          </a:r>
          <a:r>
            <a:rPr lang="en-US" dirty="0"/>
            <a:t> </a:t>
          </a:r>
        </a:p>
      </dgm:t>
    </dgm:pt>
    <dgm:pt modelId="{489C3F36-5D78-4732-B090-4D9845F65D3B}" type="parTrans" cxnId="{F8655821-D745-4C3A-A04A-48B560CE617E}">
      <dgm:prSet/>
      <dgm:spPr/>
      <dgm:t>
        <a:bodyPr/>
        <a:lstStyle/>
        <a:p>
          <a:endParaRPr lang="en-US">
            <a:solidFill>
              <a:schemeClr val="tx1"/>
            </a:solidFill>
          </a:endParaRPr>
        </a:p>
      </dgm:t>
    </dgm:pt>
    <dgm:pt modelId="{4BB8B518-36EB-4B93-81D9-9C9D9326180B}" type="sibTrans" cxnId="{F8655821-D745-4C3A-A04A-48B560CE617E}">
      <dgm:prSet/>
      <dgm:spPr/>
      <dgm:t>
        <a:bodyPr/>
        <a:lstStyle/>
        <a:p>
          <a:endParaRPr lang="en-US">
            <a:solidFill>
              <a:schemeClr val="tx1"/>
            </a:solidFill>
          </a:endParaRPr>
        </a:p>
      </dgm:t>
    </dgm:pt>
    <dgm:pt modelId="{2326EB9B-D1D3-4875-9871-02AA9C8D9C30}">
      <dgm:prSet phldrT="[Text]" custT="1"/>
      <dgm:spPr/>
      <dgm:t>
        <a:bodyPr/>
        <a:lstStyle/>
        <a:p>
          <a:r>
            <a:rPr lang="en-US" sz="2200" dirty="0">
              <a:solidFill>
                <a:schemeClr val="tx2"/>
              </a:solidFill>
            </a:rPr>
            <a:t>Más participación</a:t>
          </a:r>
        </a:p>
      </dgm:t>
    </dgm:pt>
    <dgm:pt modelId="{C978A9B6-F874-4E66-AE1F-865FF058C164}" type="parTrans" cxnId="{7AFDB054-6F36-4391-905B-244701F72F12}">
      <dgm:prSet/>
      <dgm:spPr/>
      <dgm:t>
        <a:bodyPr/>
        <a:lstStyle/>
        <a:p>
          <a:endParaRPr lang="en-US">
            <a:solidFill>
              <a:schemeClr val="tx1"/>
            </a:solidFill>
          </a:endParaRPr>
        </a:p>
      </dgm:t>
    </dgm:pt>
    <dgm:pt modelId="{584C6258-4FC3-4EFF-B3D8-69D4E196B5A2}" type="sibTrans" cxnId="{7AFDB054-6F36-4391-905B-244701F72F12}">
      <dgm:prSet/>
      <dgm:spPr/>
      <dgm:t>
        <a:bodyPr/>
        <a:lstStyle/>
        <a:p>
          <a:endParaRPr lang="en-US">
            <a:solidFill>
              <a:schemeClr val="tx1"/>
            </a:solidFill>
          </a:endParaRPr>
        </a:p>
      </dgm:t>
    </dgm:pt>
    <dgm:pt modelId="{9223B34B-0EF5-4DCC-BEA5-6A429D30709C}">
      <dgm:prSet phldrT="[Text]" custT="1"/>
      <dgm:spPr/>
      <dgm:t>
        <a:bodyPr/>
        <a:lstStyle/>
        <a:p>
          <a:r>
            <a:rPr lang="en-US" sz="2200" dirty="0">
              <a:solidFill>
                <a:schemeClr val="tx2"/>
              </a:solidFill>
            </a:rPr>
            <a:t>Mejores relaciones</a:t>
          </a:r>
        </a:p>
      </dgm:t>
    </dgm:pt>
    <dgm:pt modelId="{48FD6729-4760-49BC-B90E-7F16AA77856F}" type="parTrans" cxnId="{AA499A61-5E83-40D9-93E4-E728F9095E28}">
      <dgm:prSet/>
      <dgm:spPr/>
      <dgm:t>
        <a:bodyPr/>
        <a:lstStyle/>
        <a:p>
          <a:endParaRPr lang="en-US">
            <a:solidFill>
              <a:schemeClr val="tx1"/>
            </a:solidFill>
          </a:endParaRPr>
        </a:p>
      </dgm:t>
    </dgm:pt>
    <dgm:pt modelId="{9C4CFEA1-B21C-4517-BD96-8BEF8FAEDC90}" type="sibTrans" cxnId="{AA499A61-5E83-40D9-93E4-E728F9095E28}">
      <dgm:prSet/>
      <dgm:spPr/>
      <dgm:t>
        <a:bodyPr/>
        <a:lstStyle/>
        <a:p>
          <a:endParaRPr lang="en-US">
            <a:solidFill>
              <a:schemeClr val="tx1"/>
            </a:solidFill>
          </a:endParaRPr>
        </a:p>
      </dgm:t>
    </dgm:pt>
    <dgm:pt modelId="{F91F3EE7-0D29-4A71-91FC-C88360620A6E}">
      <dgm:prSet phldrT="[Text]" custT="1"/>
      <dgm:spPr/>
      <dgm:t>
        <a:bodyPr/>
        <a:lstStyle/>
        <a:p>
          <a:r>
            <a:rPr lang="en-US" sz="2200" dirty="0">
              <a:solidFill>
                <a:schemeClr val="tx2"/>
              </a:solidFill>
            </a:rPr>
            <a:t>Mayor compromiso</a:t>
          </a:r>
        </a:p>
      </dgm:t>
    </dgm:pt>
    <dgm:pt modelId="{63398104-9449-44E6-B775-BA1BCE3279D4}" type="parTrans" cxnId="{1AE1665C-19A6-45A6-A2E9-FA0FA20B6BFD}">
      <dgm:prSet/>
      <dgm:spPr/>
      <dgm:t>
        <a:bodyPr/>
        <a:lstStyle/>
        <a:p>
          <a:endParaRPr lang="en-US">
            <a:solidFill>
              <a:schemeClr val="tx1"/>
            </a:solidFill>
          </a:endParaRPr>
        </a:p>
      </dgm:t>
    </dgm:pt>
    <dgm:pt modelId="{3928DBCE-7464-4BDF-AF60-E86979AB87AF}" type="sibTrans" cxnId="{1AE1665C-19A6-45A6-A2E9-FA0FA20B6BFD}">
      <dgm:prSet/>
      <dgm:spPr/>
      <dgm:t>
        <a:bodyPr/>
        <a:lstStyle/>
        <a:p>
          <a:endParaRPr lang="en-US">
            <a:solidFill>
              <a:schemeClr val="tx1"/>
            </a:solidFill>
          </a:endParaRPr>
        </a:p>
      </dgm:t>
    </dgm:pt>
    <dgm:pt modelId="{19E667EF-D065-4681-91FF-5F4BA3D4D070}">
      <dgm:prSet phldrT="[Text]" custT="1"/>
      <dgm:spPr/>
      <dgm:t>
        <a:bodyPr/>
        <a:lstStyle/>
        <a:p>
          <a:r>
            <a:rPr lang="en-US" sz="2200" dirty="0">
              <a:solidFill>
                <a:schemeClr val="tx2"/>
              </a:solidFill>
            </a:rPr>
            <a:t>Mejor comunicación</a:t>
          </a:r>
        </a:p>
      </dgm:t>
    </dgm:pt>
    <dgm:pt modelId="{D60628CC-3B43-4CE0-A29E-66CA12EE910B}" type="parTrans" cxnId="{96B94B7A-10A3-4995-B516-0E1F850E41DE}">
      <dgm:prSet/>
      <dgm:spPr/>
      <dgm:t>
        <a:bodyPr/>
        <a:lstStyle/>
        <a:p>
          <a:endParaRPr lang="en-US">
            <a:solidFill>
              <a:schemeClr val="tx1"/>
            </a:solidFill>
          </a:endParaRPr>
        </a:p>
      </dgm:t>
    </dgm:pt>
    <dgm:pt modelId="{030E7481-A445-4CFB-A4A1-E8B0A527B7CE}" type="sibTrans" cxnId="{96B94B7A-10A3-4995-B516-0E1F850E41DE}">
      <dgm:prSet/>
      <dgm:spPr/>
      <dgm:t>
        <a:bodyPr/>
        <a:lstStyle/>
        <a:p>
          <a:endParaRPr lang="en-US">
            <a:solidFill>
              <a:schemeClr val="tx1"/>
            </a:solidFill>
          </a:endParaRPr>
        </a:p>
      </dgm:t>
    </dgm:pt>
    <dgm:pt modelId="{9CA28751-5EDB-4840-B1E8-3F336AE2EEAF}" type="pres">
      <dgm:prSet presAssocID="{8681BB93-527D-425B-9949-F8A91CC3BB66}" presName="Name0" presStyleCnt="0">
        <dgm:presLayoutVars>
          <dgm:chMax val="7"/>
          <dgm:chPref val="7"/>
          <dgm:dir/>
          <dgm:animLvl val="lvl"/>
        </dgm:presLayoutVars>
      </dgm:prSet>
      <dgm:spPr/>
    </dgm:pt>
    <dgm:pt modelId="{0F39DA84-6603-42E4-8738-FF6E86ACFCA2}" type="pres">
      <dgm:prSet presAssocID="{7A4BAA00-DF83-4088-8C29-B6D2853CE0D7}" presName="Accent1" presStyleCnt="0"/>
      <dgm:spPr/>
    </dgm:pt>
    <dgm:pt modelId="{35392C78-2C36-4843-A3F6-AD20AB4DAEF1}" type="pres">
      <dgm:prSet presAssocID="{7A4BAA00-DF83-4088-8C29-B6D2853CE0D7}" presName="Accent" presStyleLbl="node1" presStyleIdx="0" presStyleCnt="1" custLinFactNeighborX="-2" custLinFactNeighborY="4264"/>
      <dgm:spPr/>
    </dgm:pt>
    <dgm:pt modelId="{A65BB7BD-6664-443E-9CA2-E3EE12A8B5F4}" type="pres">
      <dgm:prSet presAssocID="{7A4BAA00-DF83-4088-8C29-B6D2853CE0D7}" presName="Child1" presStyleLbl="revTx" presStyleIdx="0" presStyleCnt="2" custScaleX="112185" custScaleY="148825" custLinFactNeighborX="5353" custLinFactNeighborY="33894">
        <dgm:presLayoutVars>
          <dgm:chMax val="0"/>
          <dgm:chPref val="0"/>
          <dgm:bulletEnabled val="1"/>
        </dgm:presLayoutVars>
      </dgm:prSet>
      <dgm:spPr/>
    </dgm:pt>
    <dgm:pt modelId="{AB922E0B-3AB2-4BF2-845A-04F46358F85E}" type="pres">
      <dgm:prSet presAssocID="{7A4BAA00-DF83-4088-8C29-B6D2853CE0D7}" presName="Parent1" presStyleLbl="revTx" presStyleIdx="1" presStyleCnt="2">
        <dgm:presLayoutVars>
          <dgm:chMax val="1"/>
          <dgm:chPref val="1"/>
          <dgm:bulletEnabled val="1"/>
        </dgm:presLayoutVars>
      </dgm:prSet>
      <dgm:spPr/>
    </dgm:pt>
  </dgm:ptLst>
  <dgm:cxnLst>
    <dgm:cxn modelId="{95EA3D0E-4A45-4D7A-A2E0-3530C5BF8C5E}" type="presOf" srcId="{9223B34B-0EF5-4DCC-BEA5-6A429D30709C}" destId="{A65BB7BD-6664-443E-9CA2-E3EE12A8B5F4}" srcOrd="0" destOrd="1" presId="urn:microsoft.com/office/officeart/2009/layout/CircleArrowProcess"/>
    <dgm:cxn modelId="{F8655821-D745-4C3A-A04A-48B560CE617E}" srcId="{8681BB93-527D-425B-9949-F8A91CC3BB66}" destId="{7A4BAA00-DF83-4088-8C29-B6D2853CE0D7}" srcOrd="0" destOrd="0" parTransId="{489C3F36-5D78-4732-B090-4D9845F65D3B}" sibTransId="{4BB8B518-36EB-4B93-81D9-9C9D9326180B}"/>
    <dgm:cxn modelId="{1AE1665C-19A6-45A6-A2E9-FA0FA20B6BFD}" srcId="{7A4BAA00-DF83-4088-8C29-B6D2853CE0D7}" destId="{F91F3EE7-0D29-4A71-91FC-C88360620A6E}" srcOrd="2" destOrd="0" parTransId="{63398104-9449-44E6-B775-BA1BCE3279D4}" sibTransId="{3928DBCE-7464-4BDF-AF60-E86979AB87AF}"/>
    <dgm:cxn modelId="{A6A0BA5F-E9C3-4897-9503-637640ABFDAD}" type="presOf" srcId="{8681BB93-527D-425B-9949-F8A91CC3BB66}" destId="{9CA28751-5EDB-4840-B1E8-3F336AE2EEAF}" srcOrd="0" destOrd="0" presId="urn:microsoft.com/office/officeart/2009/layout/CircleArrowProcess"/>
    <dgm:cxn modelId="{AA499A61-5E83-40D9-93E4-E728F9095E28}" srcId="{7A4BAA00-DF83-4088-8C29-B6D2853CE0D7}" destId="{9223B34B-0EF5-4DCC-BEA5-6A429D30709C}" srcOrd="1" destOrd="0" parTransId="{48FD6729-4760-49BC-B90E-7F16AA77856F}" sibTransId="{9C4CFEA1-B21C-4517-BD96-8BEF8FAEDC90}"/>
    <dgm:cxn modelId="{0BDFAF4E-4D37-45DA-8F24-7298025EE451}" type="presOf" srcId="{7A4BAA00-DF83-4088-8C29-B6D2853CE0D7}" destId="{AB922E0B-3AB2-4BF2-845A-04F46358F85E}" srcOrd="0" destOrd="0" presId="urn:microsoft.com/office/officeart/2009/layout/CircleArrowProcess"/>
    <dgm:cxn modelId="{7AFDB054-6F36-4391-905B-244701F72F12}" srcId="{7A4BAA00-DF83-4088-8C29-B6D2853CE0D7}" destId="{2326EB9B-D1D3-4875-9871-02AA9C8D9C30}" srcOrd="0" destOrd="0" parTransId="{C978A9B6-F874-4E66-AE1F-865FF058C164}" sibTransId="{584C6258-4FC3-4EFF-B3D8-69D4E196B5A2}"/>
    <dgm:cxn modelId="{96B94B7A-10A3-4995-B516-0E1F850E41DE}" srcId="{7A4BAA00-DF83-4088-8C29-B6D2853CE0D7}" destId="{19E667EF-D065-4681-91FF-5F4BA3D4D070}" srcOrd="3" destOrd="0" parTransId="{D60628CC-3B43-4CE0-A29E-66CA12EE910B}" sibTransId="{030E7481-A445-4CFB-A4A1-E8B0A527B7CE}"/>
    <dgm:cxn modelId="{6BA66082-9E7A-45BB-9747-F59EE3844C55}" type="presOf" srcId="{19E667EF-D065-4681-91FF-5F4BA3D4D070}" destId="{A65BB7BD-6664-443E-9CA2-E3EE12A8B5F4}" srcOrd="0" destOrd="3" presId="urn:microsoft.com/office/officeart/2009/layout/CircleArrowProcess"/>
    <dgm:cxn modelId="{D2F26996-0694-4B30-A071-8DCE685427AF}" type="presOf" srcId="{F91F3EE7-0D29-4A71-91FC-C88360620A6E}" destId="{A65BB7BD-6664-443E-9CA2-E3EE12A8B5F4}" srcOrd="0" destOrd="2" presId="urn:microsoft.com/office/officeart/2009/layout/CircleArrowProcess"/>
    <dgm:cxn modelId="{3CF5E7A1-8617-468C-BF5B-A91B30C63563}" type="presOf" srcId="{2326EB9B-D1D3-4875-9871-02AA9C8D9C30}" destId="{A65BB7BD-6664-443E-9CA2-E3EE12A8B5F4}" srcOrd="0" destOrd="0" presId="urn:microsoft.com/office/officeart/2009/layout/CircleArrowProcess"/>
    <dgm:cxn modelId="{8D602F62-D425-4B08-A90B-F23C25ABCB7B}" type="presParOf" srcId="{9CA28751-5EDB-4840-B1E8-3F336AE2EEAF}" destId="{0F39DA84-6603-42E4-8738-FF6E86ACFCA2}" srcOrd="0" destOrd="0" presId="urn:microsoft.com/office/officeart/2009/layout/CircleArrowProcess"/>
    <dgm:cxn modelId="{7677BF58-DF5B-48C5-80EE-2E3FE4E8BF49}" type="presParOf" srcId="{0F39DA84-6603-42E4-8738-FF6E86ACFCA2}" destId="{35392C78-2C36-4843-A3F6-AD20AB4DAEF1}" srcOrd="0" destOrd="0" presId="urn:microsoft.com/office/officeart/2009/layout/CircleArrowProcess"/>
    <dgm:cxn modelId="{28789265-54A3-4478-BC33-98FB40ACA526}" type="presParOf" srcId="{9CA28751-5EDB-4840-B1E8-3F336AE2EEAF}" destId="{A65BB7BD-6664-443E-9CA2-E3EE12A8B5F4}" srcOrd="1" destOrd="0" presId="urn:microsoft.com/office/officeart/2009/layout/CircleArrowProcess"/>
    <dgm:cxn modelId="{D2828E2B-816F-4C61-84F6-C40B8098DEE4}" type="presParOf" srcId="{9CA28751-5EDB-4840-B1E8-3F336AE2EEAF}" destId="{AB922E0B-3AB2-4BF2-845A-04F46358F85E}" srcOrd="2"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91EA-FD1F-4EA6-93DF-24A360424D1C}">
      <dsp:nvSpPr>
        <dsp:cNvPr id="0" name=""/>
        <dsp:cNvSpPr/>
      </dsp:nvSpPr>
      <dsp:spPr>
        <a:xfrm>
          <a:off x="2512034" y="1752597"/>
          <a:ext cx="2669563" cy="1999370"/>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mn-lt"/>
              <a:ea typeface="+mn-ea"/>
              <a:cs typeface="Arial"/>
            </a:rPr>
            <a:t>Toma de decisiones compartida</a:t>
          </a:r>
        </a:p>
      </dsp:txBody>
      <dsp:txXfrm>
        <a:off x="2902982" y="2045398"/>
        <a:ext cx="1887667" cy="1413768"/>
      </dsp:txXfrm>
    </dsp:sp>
    <dsp:sp modelId="{2EC8A1C6-2FCD-4C78-B6A6-7E5D65BD63DC}">
      <dsp:nvSpPr>
        <dsp:cNvPr id="0" name=""/>
        <dsp:cNvSpPr/>
      </dsp:nvSpPr>
      <dsp:spPr>
        <a:xfrm rot="10600531">
          <a:off x="1075505" y="2632892"/>
          <a:ext cx="1408692" cy="478913"/>
        </a:xfrm>
        <a:prstGeom prst="leftArrow">
          <a:avLst>
            <a:gd name="adj1" fmla="val 60000"/>
            <a:gd name="adj2" fmla="val 5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5D226432-3137-4B20-BF7A-FD8982DA1436}">
      <dsp:nvSpPr>
        <dsp:cNvPr id="0" name=""/>
        <dsp:cNvSpPr/>
      </dsp:nvSpPr>
      <dsp:spPr>
        <a:xfrm>
          <a:off x="361501" y="2426036"/>
          <a:ext cx="1517857" cy="969234"/>
        </a:xfrm>
        <a:prstGeom prst="roundRect">
          <a:avLst>
            <a:gd name="adj" fmla="val 1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Visión compartida</a:t>
          </a:r>
        </a:p>
      </dsp:txBody>
      <dsp:txXfrm>
        <a:off x="389889" y="2454424"/>
        <a:ext cx="1461081" cy="912458"/>
      </dsp:txXfrm>
    </dsp:sp>
    <dsp:sp modelId="{665A4EBF-69EA-4A84-92E3-DAE019B04006}">
      <dsp:nvSpPr>
        <dsp:cNvPr id="0" name=""/>
        <dsp:cNvSpPr/>
      </dsp:nvSpPr>
      <dsp:spPr>
        <a:xfrm rot="12098061">
          <a:off x="1457733" y="1800675"/>
          <a:ext cx="1187085" cy="478913"/>
        </a:xfrm>
        <a:prstGeom prst="leftArrow">
          <a:avLst>
            <a:gd name="adj1" fmla="val 60000"/>
            <a:gd name="adj2" fmla="val 5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0BFA0431-FDA2-4F8F-8736-3B33BA141276}">
      <dsp:nvSpPr>
        <dsp:cNvPr id="0" name=""/>
        <dsp:cNvSpPr/>
      </dsp:nvSpPr>
      <dsp:spPr>
        <a:xfrm>
          <a:off x="674691" y="1329864"/>
          <a:ext cx="1649706" cy="982879"/>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Representación</a:t>
          </a:r>
        </a:p>
      </dsp:txBody>
      <dsp:txXfrm>
        <a:off x="703479" y="1358652"/>
        <a:ext cx="1592130" cy="925303"/>
      </dsp:txXfrm>
    </dsp:sp>
    <dsp:sp modelId="{B0914B70-FA07-43B2-869E-DA8072D23F10}">
      <dsp:nvSpPr>
        <dsp:cNvPr id="0" name=""/>
        <dsp:cNvSpPr/>
      </dsp:nvSpPr>
      <dsp:spPr>
        <a:xfrm rot="14039953">
          <a:off x="1993206" y="971821"/>
          <a:ext cx="1467943" cy="478913"/>
        </a:xfrm>
        <a:prstGeom prst="leftArrow">
          <a:avLst>
            <a:gd name="adj1" fmla="val 60000"/>
            <a:gd name="adj2" fmla="val 5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2C680261-5314-4DD6-8F8E-4398BA66B526}">
      <dsp:nvSpPr>
        <dsp:cNvPr id="0" name=""/>
        <dsp:cNvSpPr/>
      </dsp:nvSpPr>
      <dsp:spPr>
        <a:xfrm>
          <a:off x="1535970" y="77072"/>
          <a:ext cx="1519563" cy="1080830"/>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ES" sz="1400" b="1" kern="1200" noProof="0" dirty="0">
              <a:solidFill>
                <a:schemeClr val="tx1"/>
              </a:solidFill>
              <a:latin typeface="+mn-lt"/>
              <a:ea typeface="+mn-ea"/>
              <a:cs typeface="Arial"/>
            </a:rPr>
            <a:t>Socios Igualitarios</a:t>
          </a:r>
        </a:p>
      </dsp:txBody>
      <dsp:txXfrm>
        <a:off x="1567626" y="108728"/>
        <a:ext cx="1456251" cy="1017518"/>
      </dsp:txXfrm>
    </dsp:sp>
    <dsp:sp modelId="{BEA7060D-BC56-4227-B277-2028A1996410}">
      <dsp:nvSpPr>
        <dsp:cNvPr id="0" name=""/>
        <dsp:cNvSpPr/>
      </dsp:nvSpPr>
      <dsp:spPr>
        <a:xfrm rot="16314699">
          <a:off x="3260803" y="795640"/>
          <a:ext cx="1286655" cy="478913"/>
        </a:xfrm>
        <a:prstGeom prst="leftArrow">
          <a:avLst>
            <a:gd name="adj1" fmla="val 60000"/>
            <a:gd name="adj2" fmla="val 50000"/>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EA2D9132-EEA9-491E-858D-376003B211F2}">
      <dsp:nvSpPr>
        <dsp:cNvPr id="0" name=""/>
        <dsp:cNvSpPr/>
      </dsp:nvSpPr>
      <dsp:spPr>
        <a:xfrm>
          <a:off x="3182818" y="-78383"/>
          <a:ext cx="1485545" cy="941022"/>
        </a:xfrm>
        <a:prstGeom prst="roundRect">
          <a:avLst>
            <a:gd name="adj" fmla="val 10000"/>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MX" sz="1400" b="1" kern="1200" noProof="0" dirty="0">
              <a:solidFill>
                <a:schemeClr val="tx1"/>
              </a:solidFill>
              <a:latin typeface="+mn-lt"/>
              <a:ea typeface="+mn-ea"/>
              <a:cs typeface="Arial"/>
            </a:rPr>
            <a:t>Colaboració</a:t>
          </a:r>
          <a:r>
            <a:rPr lang="es-MX" sz="1400" b="1" kern="1200" dirty="0">
              <a:solidFill>
                <a:schemeClr val="tx1"/>
              </a:solidFill>
              <a:latin typeface="+mn-lt"/>
              <a:ea typeface="+mn-ea"/>
              <a:cs typeface="Arial"/>
            </a:rPr>
            <a:t>n</a:t>
          </a:r>
        </a:p>
      </dsp:txBody>
      <dsp:txXfrm>
        <a:off x="3210380" y="-50821"/>
        <a:ext cx="1430421" cy="885898"/>
      </dsp:txXfrm>
    </dsp:sp>
    <dsp:sp modelId="{09438700-7042-432D-B150-A2ED452F9FA0}">
      <dsp:nvSpPr>
        <dsp:cNvPr id="0" name=""/>
        <dsp:cNvSpPr/>
      </dsp:nvSpPr>
      <dsp:spPr>
        <a:xfrm rot="18542616">
          <a:off x="4308976" y="984068"/>
          <a:ext cx="1555461" cy="478913"/>
        </a:xfrm>
        <a:prstGeom prst="leftArrow">
          <a:avLst>
            <a:gd name="adj1" fmla="val 60000"/>
            <a:gd name="adj2" fmla="val 50000"/>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82C8CA4A-05A0-4BFA-A20C-C976BDAF6A85}">
      <dsp:nvSpPr>
        <dsp:cNvPr id="0" name=""/>
        <dsp:cNvSpPr/>
      </dsp:nvSpPr>
      <dsp:spPr>
        <a:xfrm>
          <a:off x="4752414" y="77086"/>
          <a:ext cx="1648389" cy="1084801"/>
        </a:xfrm>
        <a:prstGeom prst="roundRect">
          <a:avLst>
            <a:gd name="adj" fmla="val 10000"/>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Responsabilidad compartida</a:t>
          </a:r>
        </a:p>
      </dsp:txBody>
      <dsp:txXfrm>
        <a:off x="4784187" y="108859"/>
        <a:ext cx="1584843" cy="1021255"/>
      </dsp:txXfrm>
    </dsp:sp>
    <dsp:sp modelId="{E28E0505-5FD8-4D6A-AC9C-3423991475AA}">
      <dsp:nvSpPr>
        <dsp:cNvPr id="0" name=""/>
        <dsp:cNvSpPr/>
      </dsp:nvSpPr>
      <dsp:spPr>
        <a:xfrm rot="20410732">
          <a:off x="5084403" y="1816895"/>
          <a:ext cx="1386402" cy="478913"/>
        </a:xfrm>
        <a:prstGeom prst="leftArrow">
          <a:avLst>
            <a:gd name="adj1" fmla="val 60000"/>
            <a:gd name="adj2" fmla="val 5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CF98BF16-D571-45DF-A40D-0DD7352CF3BA}">
      <dsp:nvSpPr>
        <dsp:cNvPr id="0" name=""/>
        <dsp:cNvSpPr/>
      </dsp:nvSpPr>
      <dsp:spPr>
        <a:xfrm>
          <a:off x="5529137" y="1329858"/>
          <a:ext cx="1801199" cy="982879"/>
        </a:xfrm>
        <a:prstGeom prst="roundRect">
          <a:avLst>
            <a:gd name="adj" fmla="val 1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Difusión de la información</a:t>
          </a:r>
        </a:p>
      </dsp:txBody>
      <dsp:txXfrm>
        <a:off x="5557925" y="1358646"/>
        <a:ext cx="1743623" cy="925303"/>
      </dsp:txXfrm>
    </dsp:sp>
    <dsp:sp modelId="{466D476E-86F1-42BC-B9D9-9F0904CA524B}">
      <dsp:nvSpPr>
        <dsp:cNvPr id="0" name=""/>
        <dsp:cNvSpPr/>
      </dsp:nvSpPr>
      <dsp:spPr>
        <a:xfrm rot="187006">
          <a:off x="5263727" y="2630618"/>
          <a:ext cx="1492678" cy="478913"/>
        </a:xfrm>
        <a:prstGeom prst="leftArrow">
          <a:avLst>
            <a:gd name="adj1" fmla="val 60000"/>
            <a:gd name="adj2" fmla="val 5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72ECBA54-AD3E-4F09-85FA-9D076BCA934B}">
      <dsp:nvSpPr>
        <dsp:cNvPr id="0" name=""/>
        <dsp:cNvSpPr/>
      </dsp:nvSpPr>
      <dsp:spPr>
        <a:xfrm>
          <a:off x="5998955" y="2426036"/>
          <a:ext cx="1512693" cy="969234"/>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Generar resultados</a:t>
          </a:r>
        </a:p>
      </dsp:txBody>
      <dsp:txXfrm>
        <a:off x="6027343" y="2454424"/>
        <a:ext cx="1455917" cy="912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91EA-FD1F-4EA6-93DF-24A360424D1C}">
      <dsp:nvSpPr>
        <dsp:cNvPr id="0" name=""/>
        <dsp:cNvSpPr/>
      </dsp:nvSpPr>
      <dsp:spPr>
        <a:xfrm>
          <a:off x="2971802" y="1923579"/>
          <a:ext cx="1890647" cy="1897934"/>
        </a:xfrm>
        <a:prstGeom prst="ellipse">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s-419" sz="1200" kern="1200" noProof="0" dirty="0">
              <a:latin typeface="+mn-lt"/>
              <a:ea typeface="+mn-ea"/>
              <a:cs typeface="Arial"/>
            </a:rPr>
            <a:t>Reunión de IFSP/IEP</a:t>
          </a:r>
        </a:p>
        <a:p>
          <a:pPr marL="0" lvl="0" indent="0" algn="ctr" defTabSz="533400">
            <a:lnSpc>
              <a:spcPct val="100000"/>
            </a:lnSpc>
            <a:spcBef>
              <a:spcPct val="0"/>
            </a:spcBef>
            <a:spcAft>
              <a:spcPts val="0"/>
            </a:spcAft>
            <a:buNone/>
          </a:pPr>
          <a:endParaRPr lang="en-US" sz="1200" kern="1200" dirty="0">
            <a:latin typeface="+mn-lt"/>
            <a:ea typeface="+mn-ea"/>
            <a:cs typeface="Arial"/>
          </a:endParaRPr>
        </a:p>
      </dsp:txBody>
      <dsp:txXfrm>
        <a:off x="3248681" y="2201525"/>
        <a:ext cx="1336889" cy="1342042"/>
      </dsp:txXfrm>
    </dsp:sp>
    <dsp:sp modelId="{2EC8A1C6-2FCD-4C78-B6A6-7E5D65BD63DC}">
      <dsp:nvSpPr>
        <dsp:cNvPr id="0" name=""/>
        <dsp:cNvSpPr/>
      </dsp:nvSpPr>
      <dsp:spPr>
        <a:xfrm rot="10236669">
          <a:off x="975569" y="2963257"/>
          <a:ext cx="1911827" cy="475225"/>
        </a:xfrm>
        <a:prstGeom prst="leftArrow">
          <a:avLst>
            <a:gd name="adj1" fmla="val 60000"/>
            <a:gd name="adj2" fmla="val 5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5D226432-3137-4B20-BF7A-FD8982DA1436}">
      <dsp:nvSpPr>
        <dsp:cNvPr id="0" name=""/>
        <dsp:cNvSpPr/>
      </dsp:nvSpPr>
      <dsp:spPr>
        <a:xfrm>
          <a:off x="150765" y="2806127"/>
          <a:ext cx="1675218" cy="1101370"/>
        </a:xfrm>
        <a:prstGeom prst="roundRect">
          <a:avLst>
            <a:gd name="adj" fmla="val 1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MX" sz="1200" b="1" kern="1200" noProof="0" dirty="0">
              <a:latin typeface="+mn-lt"/>
              <a:ea typeface="+mn-ea"/>
              <a:cs typeface="Arial"/>
            </a:rPr>
            <a:t>Visión compartida</a:t>
          </a:r>
          <a:endParaRPr lang="es-MX" sz="1200" kern="1200" noProof="0" dirty="0">
            <a:latin typeface="+mn-lt"/>
            <a:ea typeface="+mn-ea"/>
            <a:cs typeface="Arial"/>
          </a:endParaRPr>
        </a:p>
        <a:p>
          <a:pPr marL="0" lvl="0" indent="0" algn="ctr" defTabSz="533400">
            <a:lnSpc>
              <a:spcPct val="90000"/>
            </a:lnSpc>
            <a:spcBef>
              <a:spcPct val="0"/>
            </a:spcBef>
            <a:spcAft>
              <a:spcPct val="35000"/>
            </a:spcAft>
            <a:buNone/>
          </a:pPr>
          <a:r>
            <a:rPr lang="es-MX" sz="1200" kern="1200" noProof="0" dirty="0">
              <a:latin typeface="+mn-lt"/>
              <a:ea typeface="+mn-ea"/>
              <a:cs typeface="Arial"/>
            </a:rPr>
            <a:t>Todos quieren que el niño sea saludable, feliz y exitoso</a:t>
          </a:r>
          <a:r>
            <a:rPr lang="en-US" sz="1200" kern="1200" dirty="0">
              <a:latin typeface="+mn-lt"/>
              <a:ea typeface="+mn-ea"/>
              <a:cs typeface="Arial"/>
            </a:rPr>
            <a:t>.</a:t>
          </a:r>
        </a:p>
      </dsp:txBody>
      <dsp:txXfrm>
        <a:off x="183023" y="2838385"/>
        <a:ext cx="1610702" cy="1036854"/>
      </dsp:txXfrm>
    </dsp:sp>
    <dsp:sp modelId="{665A4EBF-69EA-4A84-92E3-DAE019B04006}">
      <dsp:nvSpPr>
        <dsp:cNvPr id="0" name=""/>
        <dsp:cNvSpPr/>
      </dsp:nvSpPr>
      <dsp:spPr>
        <a:xfrm rot="11781055">
          <a:off x="1013508" y="2065816"/>
          <a:ext cx="1927581" cy="475225"/>
        </a:xfrm>
        <a:prstGeom prst="leftArrow">
          <a:avLst>
            <a:gd name="adj1" fmla="val 60000"/>
            <a:gd name="adj2" fmla="val 5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0BFA0431-FDA2-4F8F-8736-3B33BA141276}">
      <dsp:nvSpPr>
        <dsp:cNvPr id="0" name=""/>
        <dsp:cNvSpPr/>
      </dsp:nvSpPr>
      <dsp:spPr>
        <a:xfrm>
          <a:off x="0" y="1341613"/>
          <a:ext cx="2104977" cy="1380981"/>
        </a:xfrm>
        <a:prstGeom prst="roundRect">
          <a:avLst>
            <a:gd name="adj" fmla="val 1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MX" sz="1200" b="1" kern="1200" noProof="0" dirty="0">
              <a:latin typeface="+mn-lt"/>
              <a:ea typeface="+mn-ea"/>
              <a:cs typeface="Arial"/>
            </a:rPr>
            <a:t>Representación</a:t>
          </a:r>
        </a:p>
        <a:p>
          <a:pPr marL="0" lvl="0" indent="0" algn="ctr" defTabSz="533400">
            <a:lnSpc>
              <a:spcPct val="90000"/>
            </a:lnSpc>
            <a:spcBef>
              <a:spcPct val="0"/>
            </a:spcBef>
            <a:spcAft>
              <a:spcPct val="35000"/>
            </a:spcAft>
            <a:buNone/>
          </a:pPr>
          <a:r>
            <a:rPr lang="es-ES" sz="1200" kern="1200" dirty="0">
              <a:latin typeface="+mn-lt"/>
              <a:ea typeface="+mn-ea"/>
              <a:cs typeface="Arial"/>
            </a:rPr>
            <a:t>Está presente cualquier persona que trabaje con el niño o represente los intereses del mismo</a:t>
          </a:r>
          <a:r>
            <a:rPr lang="en-US" sz="1200" kern="1200" dirty="0">
              <a:latin typeface="+mn-lt"/>
              <a:ea typeface="+mn-ea"/>
              <a:cs typeface="Arial"/>
            </a:rPr>
            <a:t>.</a:t>
          </a:r>
        </a:p>
      </dsp:txBody>
      <dsp:txXfrm>
        <a:off x="40448" y="1382061"/>
        <a:ext cx="2024081" cy="1300085"/>
      </dsp:txXfrm>
    </dsp:sp>
    <dsp:sp modelId="{B0914B70-FA07-43B2-869E-DA8072D23F10}">
      <dsp:nvSpPr>
        <dsp:cNvPr id="0" name=""/>
        <dsp:cNvSpPr/>
      </dsp:nvSpPr>
      <dsp:spPr>
        <a:xfrm rot="13508254">
          <a:off x="1358231" y="1126575"/>
          <a:ext cx="2115524" cy="475225"/>
        </a:xfrm>
        <a:prstGeom prst="leftArrow">
          <a:avLst>
            <a:gd name="adj1" fmla="val 60000"/>
            <a:gd name="adj2" fmla="val 50000"/>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2C680261-5314-4DD6-8F8E-4398BA66B526}">
      <dsp:nvSpPr>
        <dsp:cNvPr id="0" name=""/>
        <dsp:cNvSpPr/>
      </dsp:nvSpPr>
      <dsp:spPr>
        <a:xfrm>
          <a:off x="444078" y="0"/>
          <a:ext cx="2451525" cy="1228887"/>
        </a:xfrm>
        <a:prstGeom prst="roundRect">
          <a:avLst>
            <a:gd name="adj" fmla="val 10000"/>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ES" sz="1200" b="1" kern="1200" noProof="0" dirty="0">
              <a:latin typeface="+mn-lt"/>
              <a:ea typeface="+mn-ea"/>
              <a:cs typeface="Arial"/>
            </a:rPr>
            <a:t>Socios Igualitarios</a:t>
          </a:r>
        </a:p>
        <a:p>
          <a:pPr marL="0" lvl="0" indent="0" algn="ctr" defTabSz="533400">
            <a:lnSpc>
              <a:spcPct val="90000"/>
            </a:lnSpc>
            <a:spcBef>
              <a:spcPct val="0"/>
            </a:spcBef>
            <a:spcAft>
              <a:spcPct val="35000"/>
            </a:spcAft>
            <a:buNone/>
          </a:pPr>
          <a:r>
            <a:rPr lang="es-ES" sz="1200" kern="1200" noProof="0" dirty="0">
              <a:latin typeface="+mn-lt"/>
              <a:ea typeface="+mn-ea"/>
              <a:cs typeface="Arial"/>
            </a:rPr>
            <a:t>Todas las ideas, inquietudes y preguntas son escuchadas y valoradas.</a:t>
          </a:r>
        </a:p>
      </dsp:txBody>
      <dsp:txXfrm>
        <a:off x="480071" y="35993"/>
        <a:ext cx="2379539" cy="1156901"/>
      </dsp:txXfrm>
    </dsp:sp>
    <dsp:sp modelId="{BEA7060D-BC56-4227-B277-2028A1996410}">
      <dsp:nvSpPr>
        <dsp:cNvPr id="0" name=""/>
        <dsp:cNvSpPr/>
      </dsp:nvSpPr>
      <dsp:spPr>
        <a:xfrm rot="16175682">
          <a:off x="3300142" y="1010037"/>
          <a:ext cx="1210978" cy="475225"/>
        </a:xfrm>
        <a:prstGeom prst="leftArrow">
          <a:avLst>
            <a:gd name="adj1" fmla="val 60000"/>
            <a:gd name="adj2" fmla="val 50000"/>
          </a:avLst>
        </a:prstGeom>
        <a:gradFill rotWithShape="0">
          <a:gsLst>
            <a:gs pos="0">
              <a:schemeClr val="accent5">
                <a:hueOff val="0"/>
                <a:satOff val="0"/>
                <a:lumOff val="0"/>
                <a:alphaOff val="0"/>
                <a:tint val="20000"/>
                <a:satMod val="180000"/>
                <a:lumMod val="98000"/>
              </a:schemeClr>
            </a:gs>
            <a:gs pos="40000">
              <a:schemeClr val="accent5">
                <a:hueOff val="0"/>
                <a:satOff val="0"/>
                <a:lumOff val="0"/>
                <a:alphaOff val="0"/>
                <a:tint val="30000"/>
                <a:satMod val="260000"/>
                <a:lumMod val="84000"/>
              </a:schemeClr>
            </a:gs>
            <a:gs pos="100000">
              <a:schemeClr val="accent5">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EA2D9132-EEA9-491E-858D-376003B211F2}">
      <dsp:nvSpPr>
        <dsp:cNvPr id="0" name=""/>
        <dsp:cNvSpPr/>
      </dsp:nvSpPr>
      <dsp:spPr>
        <a:xfrm>
          <a:off x="3127195" y="16760"/>
          <a:ext cx="1548306" cy="1250831"/>
        </a:xfrm>
        <a:prstGeom prst="roundRect">
          <a:avLst>
            <a:gd name="adj" fmla="val 10000"/>
          </a:avLst>
        </a:prstGeom>
        <a:gradFill rotWithShape="0">
          <a:gsLst>
            <a:gs pos="0">
              <a:schemeClr val="accent5">
                <a:hueOff val="0"/>
                <a:satOff val="0"/>
                <a:lumOff val="0"/>
                <a:alphaOff val="0"/>
                <a:tint val="20000"/>
                <a:satMod val="180000"/>
                <a:lumMod val="98000"/>
              </a:schemeClr>
            </a:gs>
            <a:gs pos="40000">
              <a:schemeClr val="accent5">
                <a:hueOff val="0"/>
                <a:satOff val="0"/>
                <a:lumOff val="0"/>
                <a:alphaOff val="0"/>
                <a:tint val="30000"/>
                <a:satMod val="260000"/>
                <a:lumMod val="84000"/>
              </a:schemeClr>
            </a:gs>
            <a:gs pos="100000">
              <a:schemeClr val="accent5">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MX" sz="1200" b="1" kern="1200" noProof="0" dirty="0">
              <a:latin typeface="+mn-lt"/>
              <a:ea typeface="+mn-ea"/>
              <a:cs typeface="Arial"/>
            </a:rPr>
            <a:t>Colaboración</a:t>
          </a:r>
        </a:p>
        <a:p>
          <a:pPr marL="0" lvl="0" indent="0" algn="ctr" defTabSz="533400">
            <a:lnSpc>
              <a:spcPct val="90000"/>
            </a:lnSpc>
            <a:spcBef>
              <a:spcPct val="0"/>
            </a:spcBef>
            <a:spcAft>
              <a:spcPct val="35000"/>
            </a:spcAft>
            <a:buNone/>
          </a:pPr>
          <a:r>
            <a:rPr lang="es-MX" sz="1200" kern="1200" noProof="0" dirty="0">
              <a:latin typeface="+mn-lt"/>
              <a:ea typeface="+mn-ea"/>
              <a:cs typeface="Arial"/>
            </a:rPr>
            <a:t>Todos trabajan juntos para elaborar un plan.</a:t>
          </a:r>
          <a:r>
            <a:rPr lang="en-US" sz="1200" kern="1200" dirty="0">
              <a:latin typeface="+mn-lt"/>
              <a:ea typeface="+mn-ea"/>
              <a:cs typeface="Arial"/>
            </a:rPr>
            <a:t> </a:t>
          </a:r>
        </a:p>
      </dsp:txBody>
      <dsp:txXfrm>
        <a:off x="3163831" y="53396"/>
        <a:ext cx="1475034" cy="1177559"/>
      </dsp:txXfrm>
    </dsp:sp>
    <dsp:sp modelId="{09438700-7042-432D-B150-A2ED452F9FA0}">
      <dsp:nvSpPr>
        <dsp:cNvPr id="0" name=""/>
        <dsp:cNvSpPr/>
      </dsp:nvSpPr>
      <dsp:spPr>
        <a:xfrm rot="18920440">
          <a:off x="4372657" y="1137826"/>
          <a:ext cx="2118970" cy="475225"/>
        </a:xfrm>
        <a:prstGeom prst="leftArrow">
          <a:avLst>
            <a:gd name="adj1" fmla="val 60000"/>
            <a:gd name="adj2" fmla="val 50000"/>
          </a:avLst>
        </a:prstGeom>
        <a:gradFill rotWithShape="0">
          <a:gsLst>
            <a:gs pos="0">
              <a:schemeClr val="accent6">
                <a:hueOff val="0"/>
                <a:satOff val="0"/>
                <a:lumOff val="0"/>
                <a:alphaOff val="0"/>
                <a:tint val="20000"/>
                <a:satMod val="180000"/>
                <a:lumMod val="98000"/>
              </a:schemeClr>
            </a:gs>
            <a:gs pos="40000">
              <a:schemeClr val="accent6">
                <a:hueOff val="0"/>
                <a:satOff val="0"/>
                <a:lumOff val="0"/>
                <a:alphaOff val="0"/>
                <a:tint val="30000"/>
                <a:satMod val="260000"/>
                <a:lumMod val="84000"/>
              </a:schemeClr>
            </a:gs>
            <a:gs pos="100000">
              <a:schemeClr val="accent6">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82C8CA4A-05A0-4BFA-A20C-C976BDAF6A85}">
      <dsp:nvSpPr>
        <dsp:cNvPr id="0" name=""/>
        <dsp:cNvSpPr/>
      </dsp:nvSpPr>
      <dsp:spPr>
        <a:xfrm>
          <a:off x="4952998" y="18572"/>
          <a:ext cx="2465509" cy="1224330"/>
        </a:xfrm>
        <a:prstGeom prst="roundRect">
          <a:avLst>
            <a:gd name="adj" fmla="val 10000"/>
          </a:avLst>
        </a:prstGeom>
        <a:gradFill rotWithShape="0">
          <a:gsLst>
            <a:gs pos="0">
              <a:schemeClr val="accent6">
                <a:hueOff val="0"/>
                <a:satOff val="0"/>
                <a:lumOff val="0"/>
                <a:alphaOff val="0"/>
                <a:tint val="20000"/>
                <a:satMod val="180000"/>
                <a:lumMod val="98000"/>
              </a:schemeClr>
            </a:gs>
            <a:gs pos="40000">
              <a:schemeClr val="accent6">
                <a:hueOff val="0"/>
                <a:satOff val="0"/>
                <a:lumOff val="0"/>
                <a:alphaOff val="0"/>
                <a:tint val="30000"/>
                <a:satMod val="260000"/>
                <a:lumMod val="84000"/>
              </a:schemeClr>
            </a:gs>
            <a:gs pos="100000">
              <a:schemeClr val="accent6">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419" sz="1200" b="1" kern="1200" noProof="0" dirty="0">
              <a:latin typeface="+mn-lt"/>
              <a:ea typeface="+mn-ea"/>
              <a:cs typeface="Arial"/>
            </a:rPr>
            <a:t>Responsabilidad compartida</a:t>
          </a:r>
        </a:p>
        <a:p>
          <a:pPr marL="0" lvl="0" indent="0" algn="ctr" defTabSz="533400">
            <a:lnSpc>
              <a:spcPct val="90000"/>
            </a:lnSpc>
            <a:spcBef>
              <a:spcPct val="0"/>
            </a:spcBef>
            <a:spcAft>
              <a:spcPct val="35000"/>
            </a:spcAft>
            <a:buNone/>
          </a:pPr>
          <a:r>
            <a:rPr lang="es-419" sz="1200" kern="1200" noProof="0" dirty="0">
              <a:latin typeface="+mn-lt"/>
              <a:ea typeface="+mn-ea"/>
              <a:cs typeface="Arial"/>
            </a:rPr>
            <a:t>Todos hacen su parte para apoyar el aprendizaje del niño  en la escuela, el hogar y la comunidad.</a:t>
          </a:r>
        </a:p>
      </dsp:txBody>
      <dsp:txXfrm>
        <a:off x="4988857" y="54431"/>
        <a:ext cx="2393791" cy="1152612"/>
      </dsp:txXfrm>
    </dsp:sp>
    <dsp:sp modelId="{E28E0505-5FD8-4D6A-AC9C-3423991475AA}">
      <dsp:nvSpPr>
        <dsp:cNvPr id="0" name=""/>
        <dsp:cNvSpPr/>
      </dsp:nvSpPr>
      <dsp:spPr>
        <a:xfrm rot="20689697">
          <a:off x="4829152" y="1948977"/>
          <a:ext cx="1926015" cy="475225"/>
        </a:xfrm>
        <a:prstGeom prst="leftArrow">
          <a:avLst>
            <a:gd name="adj1" fmla="val 60000"/>
            <a:gd name="adj2" fmla="val 5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CF98BF16-D571-45DF-A40D-0DD7352CF3BA}">
      <dsp:nvSpPr>
        <dsp:cNvPr id="0" name=""/>
        <dsp:cNvSpPr/>
      </dsp:nvSpPr>
      <dsp:spPr>
        <a:xfrm>
          <a:off x="5957414" y="1341592"/>
          <a:ext cx="1967385" cy="1421917"/>
        </a:xfrm>
        <a:prstGeom prst="roundRect">
          <a:avLst>
            <a:gd name="adj" fmla="val 1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419" sz="1200" b="1" kern="1200" noProof="0" dirty="0">
              <a:latin typeface="+mn-lt"/>
              <a:ea typeface="+mn-ea"/>
              <a:cs typeface="Arial"/>
            </a:rPr>
            <a:t>Difusión de la información</a:t>
          </a:r>
        </a:p>
        <a:p>
          <a:pPr marL="0" lvl="0" indent="0" algn="ctr" defTabSz="533400">
            <a:lnSpc>
              <a:spcPct val="90000"/>
            </a:lnSpc>
            <a:spcBef>
              <a:spcPct val="0"/>
            </a:spcBef>
            <a:spcAft>
              <a:spcPct val="35000"/>
            </a:spcAft>
            <a:buNone/>
          </a:pPr>
          <a:r>
            <a:rPr lang="es-419" sz="1200" kern="1200" noProof="0" dirty="0">
              <a:latin typeface="+mn-lt"/>
              <a:ea typeface="+mn-ea"/>
              <a:cs typeface="Arial"/>
            </a:rPr>
            <a:t>Se brinda a todos la misma información de manera que puedan tomar una decisión bien fundamentada.</a:t>
          </a:r>
        </a:p>
      </dsp:txBody>
      <dsp:txXfrm>
        <a:off x="5999061" y="1383239"/>
        <a:ext cx="1884091" cy="1338623"/>
      </dsp:txXfrm>
    </dsp:sp>
    <dsp:sp modelId="{466D476E-86F1-42BC-B9D9-9F0904CA524B}">
      <dsp:nvSpPr>
        <dsp:cNvPr id="0" name=""/>
        <dsp:cNvSpPr/>
      </dsp:nvSpPr>
      <dsp:spPr>
        <a:xfrm rot="582813">
          <a:off x="4943624" y="2971982"/>
          <a:ext cx="1885033" cy="475225"/>
        </a:xfrm>
        <a:prstGeom prst="leftArrow">
          <a:avLst>
            <a:gd name="adj1" fmla="val 60000"/>
            <a:gd name="adj2" fmla="val 5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72ECBA54-AD3E-4F09-85FA-9D076BCA934B}">
      <dsp:nvSpPr>
        <dsp:cNvPr id="0" name=""/>
        <dsp:cNvSpPr/>
      </dsp:nvSpPr>
      <dsp:spPr>
        <a:xfrm>
          <a:off x="6019796" y="2837982"/>
          <a:ext cx="1590700" cy="1061274"/>
        </a:xfrm>
        <a:prstGeom prst="roundRect">
          <a:avLst>
            <a:gd name="adj" fmla="val 1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s-MX" sz="1200" b="1" kern="1200" noProof="0" dirty="0">
              <a:latin typeface="+mn-lt"/>
              <a:ea typeface="+mn-ea"/>
              <a:cs typeface="Arial"/>
            </a:rPr>
            <a:t>Generar resultados</a:t>
          </a:r>
        </a:p>
        <a:p>
          <a:pPr marL="0" lvl="0" indent="0" algn="ctr" defTabSz="533400">
            <a:lnSpc>
              <a:spcPct val="90000"/>
            </a:lnSpc>
            <a:spcBef>
              <a:spcPct val="0"/>
            </a:spcBef>
            <a:spcAft>
              <a:spcPct val="35000"/>
            </a:spcAft>
            <a:buNone/>
          </a:pPr>
          <a:r>
            <a:rPr lang="es-MX" sz="1200" kern="1200" noProof="0" dirty="0">
              <a:latin typeface="+mn-lt"/>
              <a:ea typeface="+mn-ea"/>
              <a:cs typeface="Arial"/>
            </a:rPr>
            <a:t>El niño progresa.</a:t>
          </a:r>
        </a:p>
      </dsp:txBody>
      <dsp:txXfrm>
        <a:off x="6050880" y="2869066"/>
        <a:ext cx="1528532" cy="999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EDED4-9F43-459B-871A-CB4F3BA59AFD}">
      <dsp:nvSpPr>
        <dsp:cNvPr id="0" name=""/>
        <dsp:cNvSpPr/>
      </dsp:nvSpPr>
      <dsp:spPr>
        <a:xfrm>
          <a:off x="3314702" y="380995"/>
          <a:ext cx="1877662" cy="64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1. Recopilación de información</a:t>
          </a:r>
        </a:p>
      </dsp:txBody>
      <dsp:txXfrm>
        <a:off x="3314702" y="380995"/>
        <a:ext cx="1877662" cy="645943"/>
      </dsp:txXfrm>
    </dsp:sp>
    <dsp:sp modelId="{F57AC49F-434F-444D-BFAE-503412325681}">
      <dsp:nvSpPr>
        <dsp:cNvPr id="0" name=""/>
        <dsp:cNvSpPr/>
      </dsp:nvSpPr>
      <dsp:spPr>
        <a:xfrm>
          <a:off x="1158893" y="85343"/>
          <a:ext cx="3806892" cy="3806892"/>
        </a:xfrm>
        <a:prstGeom prst="circularArrow">
          <a:avLst>
            <a:gd name="adj1" fmla="val 3993"/>
            <a:gd name="adj2" fmla="val 250488"/>
            <a:gd name="adj3" fmla="val 21183786"/>
            <a:gd name="adj4" fmla="val 19584892"/>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619BD-C017-42F9-B2B8-328E6BB75F05}">
      <dsp:nvSpPr>
        <dsp:cNvPr id="0" name=""/>
        <dsp:cNvSpPr/>
      </dsp:nvSpPr>
      <dsp:spPr>
        <a:xfrm>
          <a:off x="3467095" y="1904998"/>
          <a:ext cx="2639679" cy="40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2. Establecimiento de metas</a:t>
          </a:r>
        </a:p>
      </dsp:txBody>
      <dsp:txXfrm>
        <a:off x="3467095" y="1904998"/>
        <a:ext cx="2639679" cy="408590"/>
      </dsp:txXfrm>
    </dsp:sp>
    <dsp:sp modelId="{CB837261-A498-435E-B3DD-D74E15C60C11}">
      <dsp:nvSpPr>
        <dsp:cNvPr id="0" name=""/>
        <dsp:cNvSpPr/>
      </dsp:nvSpPr>
      <dsp:spPr>
        <a:xfrm>
          <a:off x="1123755" y="174300"/>
          <a:ext cx="3806892" cy="3806892"/>
        </a:xfrm>
        <a:prstGeom prst="circularArrow">
          <a:avLst>
            <a:gd name="adj1" fmla="val 3993"/>
            <a:gd name="adj2" fmla="val 250488"/>
            <a:gd name="adj3" fmla="val 1986445"/>
            <a:gd name="adj4" fmla="val 467727"/>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F06A97-2BD3-41B0-B1D4-CD6548D9747A}">
      <dsp:nvSpPr>
        <dsp:cNvPr id="0" name=""/>
        <dsp:cNvSpPr/>
      </dsp:nvSpPr>
      <dsp:spPr>
        <a:xfrm>
          <a:off x="3287359" y="3130997"/>
          <a:ext cx="1779938" cy="4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3. Planificación</a:t>
          </a:r>
        </a:p>
      </dsp:txBody>
      <dsp:txXfrm>
        <a:off x="3287359" y="3130997"/>
        <a:ext cx="1779938" cy="426097"/>
      </dsp:txXfrm>
    </dsp:sp>
    <dsp:sp modelId="{1E3672F2-B14D-43C8-8CB9-C0AEC00BA0AB}">
      <dsp:nvSpPr>
        <dsp:cNvPr id="0" name=""/>
        <dsp:cNvSpPr/>
      </dsp:nvSpPr>
      <dsp:spPr>
        <a:xfrm>
          <a:off x="1293435" y="30305"/>
          <a:ext cx="3806892" cy="3806892"/>
        </a:xfrm>
        <a:prstGeom prst="circularArrow">
          <a:avLst>
            <a:gd name="adj1" fmla="val 3993"/>
            <a:gd name="adj2" fmla="val 250488"/>
            <a:gd name="adj3" fmla="val 6371111"/>
            <a:gd name="adj4" fmla="val 4140290"/>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5EB6C-F508-4CDF-871E-0C7BEFE2C4FE}">
      <dsp:nvSpPr>
        <dsp:cNvPr id="0" name=""/>
        <dsp:cNvSpPr/>
      </dsp:nvSpPr>
      <dsp:spPr>
        <a:xfrm>
          <a:off x="1181098" y="3124194"/>
          <a:ext cx="1877662" cy="439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4.Colaboración</a:t>
          </a:r>
        </a:p>
      </dsp:txBody>
      <dsp:txXfrm>
        <a:off x="1181098" y="3124194"/>
        <a:ext cx="1877662" cy="439707"/>
      </dsp:txXfrm>
    </dsp:sp>
    <dsp:sp modelId="{2339F644-59DB-4DA7-B06B-CB5BD77132C8}">
      <dsp:nvSpPr>
        <dsp:cNvPr id="0" name=""/>
        <dsp:cNvSpPr/>
      </dsp:nvSpPr>
      <dsp:spPr>
        <a:xfrm>
          <a:off x="1280682" y="103038"/>
          <a:ext cx="3806892" cy="3806892"/>
        </a:xfrm>
        <a:prstGeom prst="circularArrow">
          <a:avLst>
            <a:gd name="adj1" fmla="val 3993"/>
            <a:gd name="adj2" fmla="val 250488"/>
            <a:gd name="adj3" fmla="val 9939136"/>
            <a:gd name="adj4" fmla="val 8399888"/>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17ADB-21AD-42FF-8D89-9BCA536E0421}">
      <dsp:nvSpPr>
        <dsp:cNvPr id="0" name=""/>
        <dsp:cNvSpPr/>
      </dsp:nvSpPr>
      <dsp:spPr>
        <a:xfrm>
          <a:off x="495303" y="1904997"/>
          <a:ext cx="1877662" cy="40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5. Evaluación</a:t>
          </a:r>
        </a:p>
      </dsp:txBody>
      <dsp:txXfrm>
        <a:off x="495303" y="1904997"/>
        <a:ext cx="1877662" cy="408590"/>
      </dsp:txXfrm>
    </dsp:sp>
    <dsp:sp modelId="{FB7532D5-C387-4F3F-A254-2C859456EB80}">
      <dsp:nvSpPr>
        <dsp:cNvPr id="0" name=""/>
        <dsp:cNvSpPr/>
      </dsp:nvSpPr>
      <dsp:spPr>
        <a:xfrm>
          <a:off x="1255628" y="65864"/>
          <a:ext cx="3806892" cy="3806892"/>
        </a:xfrm>
        <a:prstGeom prst="circularArrow">
          <a:avLst>
            <a:gd name="adj1" fmla="val 3993"/>
            <a:gd name="adj2" fmla="val 250488"/>
            <a:gd name="adj3" fmla="val 12518579"/>
            <a:gd name="adj4" fmla="val 10927183"/>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5671C-20B7-4F99-9F9C-6AD96EB0A25E}">
      <dsp:nvSpPr>
        <dsp:cNvPr id="0" name=""/>
        <dsp:cNvSpPr/>
      </dsp:nvSpPr>
      <dsp:spPr>
        <a:xfrm>
          <a:off x="1028699" y="381002"/>
          <a:ext cx="1877662" cy="64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6. Llegar a un acuerdo</a:t>
          </a:r>
        </a:p>
      </dsp:txBody>
      <dsp:txXfrm>
        <a:off x="1028699" y="381002"/>
        <a:ext cx="1877662" cy="645943"/>
      </dsp:txXfrm>
    </dsp:sp>
    <dsp:sp modelId="{88CDF279-DE67-44BC-A50B-A2C668906B68}">
      <dsp:nvSpPr>
        <dsp:cNvPr id="0" name=""/>
        <dsp:cNvSpPr/>
      </dsp:nvSpPr>
      <dsp:spPr>
        <a:xfrm>
          <a:off x="1232093" y="89784"/>
          <a:ext cx="3806892" cy="3806892"/>
        </a:xfrm>
        <a:prstGeom prst="circularArrow">
          <a:avLst>
            <a:gd name="adj1" fmla="val 3993"/>
            <a:gd name="adj2" fmla="val 250488"/>
            <a:gd name="adj3" fmla="val 17269162"/>
            <a:gd name="adj4" fmla="val 14880314"/>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272D1-8E4A-43A1-B4B8-6AE5009F1B2F}">
      <dsp:nvSpPr>
        <dsp:cNvPr id="0" name=""/>
        <dsp:cNvSpPr/>
      </dsp:nvSpPr>
      <dsp:spPr>
        <a:xfrm>
          <a:off x="1438068" y="308350"/>
          <a:ext cx="3665696" cy="127304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22137C-B425-484F-8A4A-64B98FC96FBC}">
      <dsp:nvSpPr>
        <dsp:cNvPr id="0" name=""/>
        <dsp:cNvSpPr/>
      </dsp:nvSpPr>
      <dsp:spPr>
        <a:xfrm>
          <a:off x="2819403" y="3557268"/>
          <a:ext cx="710406" cy="454660"/>
        </a:xfrm>
        <a:prstGeom prst="downArrow">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DD7CC8-15B7-4ACB-906F-0420F9C85B05}">
      <dsp:nvSpPr>
        <dsp:cNvPr id="0" name=""/>
        <dsp:cNvSpPr/>
      </dsp:nvSpPr>
      <dsp:spPr>
        <a:xfrm>
          <a:off x="1571624" y="3789341"/>
          <a:ext cx="3409950" cy="85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Priorizar los desafíos</a:t>
          </a:r>
        </a:p>
      </dsp:txBody>
      <dsp:txXfrm>
        <a:off x="1571624" y="3789341"/>
        <a:ext cx="3409950" cy="852487"/>
      </dsp:txXfrm>
    </dsp:sp>
    <dsp:sp modelId="{EACB8F97-F7B9-4732-88B2-0FD3FFD9E724}">
      <dsp:nvSpPr>
        <dsp:cNvPr id="0" name=""/>
        <dsp:cNvSpPr/>
      </dsp:nvSpPr>
      <dsp:spPr>
        <a:xfrm>
          <a:off x="2057399" y="1498605"/>
          <a:ext cx="2323684" cy="186422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Grupo Temático</a:t>
          </a:r>
          <a:r>
            <a:rPr lang="en-US" sz="2000" b="1" kern="1200" dirty="0">
              <a:solidFill>
                <a:schemeClr val="tx1"/>
              </a:solidFill>
            </a:rPr>
            <a:t> </a:t>
          </a:r>
          <a:r>
            <a:rPr lang="en-US" sz="1800" b="0" kern="1200" dirty="0">
              <a:solidFill>
                <a:schemeClr val="tx1"/>
              </a:solidFill>
            </a:rPr>
            <a:t>Perspectivas</a:t>
          </a:r>
        </a:p>
        <a:p>
          <a:pPr marL="0" lvl="0" indent="0" algn="ctr" defTabSz="1066800">
            <a:lnSpc>
              <a:spcPct val="90000"/>
            </a:lnSpc>
            <a:spcBef>
              <a:spcPct val="0"/>
            </a:spcBef>
            <a:spcAft>
              <a:spcPct val="35000"/>
            </a:spcAft>
            <a:buNone/>
          </a:pPr>
          <a:r>
            <a:rPr lang="en-US" sz="1800" b="0" kern="1200" dirty="0">
              <a:solidFill>
                <a:schemeClr val="tx1"/>
              </a:solidFill>
            </a:rPr>
            <a:t>Historias</a:t>
          </a:r>
        </a:p>
      </dsp:txBody>
      <dsp:txXfrm>
        <a:off x="2397695" y="1771614"/>
        <a:ext cx="1643092" cy="1318205"/>
      </dsp:txXfrm>
    </dsp:sp>
    <dsp:sp modelId="{392FA799-C893-46E5-9AED-1FD4A0D14D8B}">
      <dsp:nvSpPr>
        <dsp:cNvPr id="0" name=""/>
        <dsp:cNvSpPr/>
      </dsp:nvSpPr>
      <dsp:spPr>
        <a:xfrm>
          <a:off x="1143003" y="203196"/>
          <a:ext cx="1903557" cy="168804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Lluvia de ideas</a:t>
          </a:r>
        </a:p>
        <a:p>
          <a:pPr marL="0" lvl="0" indent="0" algn="ctr" defTabSz="1066800">
            <a:lnSpc>
              <a:spcPct val="90000"/>
            </a:lnSpc>
            <a:spcBef>
              <a:spcPct val="0"/>
            </a:spcBef>
            <a:spcAft>
              <a:spcPct val="35000"/>
            </a:spcAft>
            <a:buNone/>
          </a:pPr>
          <a:r>
            <a:rPr lang="en-US" sz="1600" kern="1200" dirty="0">
              <a:solidFill>
                <a:schemeClr val="tx1"/>
              </a:solidFill>
            </a:rPr>
            <a:t>Ideas</a:t>
          </a:r>
        </a:p>
      </dsp:txBody>
      <dsp:txXfrm>
        <a:off x="1421772" y="450404"/>
        <a:ext cx="1346019" cy="1193624"/>
      </dsp:txXfrm>
    </dsp:sp>
    <dsp:sp modelId="{2C6B79F0-6B64-4261-A2DF-6AD360ED82A2}">
      <dsp:nvSpPr>
        <dsp:cNvPr id="0" name=""/>
        <dsp:cNvSpPr/>
      </dsp:nvSpPr>
      <dsp:spPr>
        <a:xfrm>
          <a:off x="2971796" y="0"/>
          <a:ext cx="1965806" cy="184716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Datos</a:t>
          </a:r>
        </a:p>
        <a:p>
          <a:pPr marL="0" lvl="0" indent="0" algn="ctr" defTabSz="1066800">
            <a:lnSpc>
              <a:spcPct val="90000"/>
            </a:lnSpc>
            <a:spcBef>
              <a:spcPct val="0"/>
            </a:spcBef>
            <a:spcAft>
              <a:spcPct val="35000"/>
            </a:spcAft>
            <a:buNone/>
          </a:pPr>
          <a:r>
            <a:rPr lang="en-US" sz="1600" kern="1200" dirty="0">
              <a:solidFill>
                <a:schemeClr val="tx1"/>
              </a:solidFill>
            </a:rPr>
            <a:t>Números</a:t>
          </a:r>
        </a:p>
        <a:p>
          <a:pPr marL="0" lvl="0" indent="0" algn="ctr" defTabSz="1066800">
            <a:lnSpc>
              <a:spcPct val="90000"/>
            </a:lnSpc>
            <a:spcBef>
              <a:spcPct val="0"/>
            </a:spcBef>
            <a:spcAft>
              <a:spcPct val="35000"/>
            </a:spcAft>
            <a:buNone/>
          </a:pPr>
          <a:r>
            <a:rPr lang="en-US" sz="1600" kern="1200" dirty="0">
              <a:solidFill>
                <a:schemeClr val="tx1"/>
              </a:solidFill>
            </a:rPr>
            <a:t>Información</a:t>
          </a:r>
        </a:p>
      </dsp:txBody>
      <dsp:txXfrm>
        <a:off x="3259682" y="270511"/>
        <a:ext cx="1390034" cy="1306143"/>
      </dsp:txXfrm>
    </dsp:sp>
    <dsp:sp modelId="{757214B2-1FCB-437E-8DA8-170BE1ADC374}">
      <dsp:nvSpPr>
        <dsp:cNvPr id="0" name=""/>
        <dsp:cNvSpPr/>
      </dsp:nvSpPr>
      <dsp:spPr>
        <a:xfrm>
          <a:off x="609604" y="-25401"/>
          <a:ext cx="5029176" cy="367719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92C78-2C36-4843-A3F6-AD20AB4DAEF1}">
      <dsp:nvSpPr>
        <dsp:cNvPr id="0" name=""/>
        <dsp:cNvSpPr/>
      </dsp:nvSpPr>
      <dsp:spPr>
        <a:xfrm>
          <a:off x="322706" y="183713"/>
          <a:ext cx="4307516" cy="4308475"/>
        </a:xfrm>
        <a:prstGeom prst="circularArrow">
          <a:avLst>
            <a:gd name="adj1" fmla="val 10980"/>
            <a:gd name="adj2" fmla="val 1142322"/>
            <a:gd name="adj3" fmla="val 9000000"/>
            <a:gd name="adj4" fmla="val 10800000"/>
            <a:gd name="adj5" fmla="val 125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65BB7BD-6664-443E-9CA2-E3EE12A8B5F4}">
      <dsp:nvSpPr>
        <dsp:cNvPr id="0" name=""/>
        <dsp:cNvSpPr/>
      </dsp:nvSpPr>
      <dsp:spPr>
        <a:xfrm>
          <a:off x="4611882" y="1447800"/>
          <a:ext cx="2899896" cy="256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2"/>
              </a:solidFill>
            </a:rPr>
            <a:t>Más participación</a:t>
          </a:r>
        </a:p>
        <a:p>
          <a:pPr marL="228600" lvl="1" indent="-228600" algn="l" defTabSz="977900">
            <a:lnSpc>
              <a:spcPct val="90000"/>
            </a:lnSpc>
            <a:spcBef>
              <a:spcPct val="0"/>
            </a:spcBef>
            <a:spcAft>
              <a:spcPct val="15000"/>
            </a:spcAft>
            <a:buChar char="•"/>
          </a:pPr>
          <a:r>
            <a:rPr lang="en-US" sz="2200" kern="1200" dirty="0">
              <a:solidFill>
                <a:schemeClr val="tx2"/>
              </a:solidFill>
            </a:rPr>
            <a:t>Mejores relaciones</a:t>
          </a:r>
        </a:p>
        <a:p>
          <a:pPr marL="228600" lvl="1" indent="-228600" algn="l" defTabSz="977900">
            <a:lnSpc>
              <a:spcPct val="90000"/>
            </a:lnSpc>
            <a:spcBef>
              <a:spcPct val="0"/>
            </a:spcBef>
            <a:spcAft>
              <a:spcPct val="15000"/>
            </a:spcAft>
            <a:buChar char="•"/>
          </a:pPr>
          <a:r>
            <a:rPr lang="en-US" sz="2200" kern="1200" dirty="0">
              <a:solidFill>
                <a:schemeClr val="tx2"/>
              </a:solidFill>
            </a:rPr>
            <a:t>Mayor compromiso</a:t>
          </a:r>
        </a:p>
        <a:p>
          <a:pPr marL="228600" lvl="1" indent="-228600" algn="l" defTabSz="977900">
            <a:lnSpc>
              <a:spcPct val="90000"/>
            </a:lnSpc>
            <a:spcBef>
              <a:spcPct val="0"/>
            </a:spcBef>
            <a:spcAft>
              <a:spcPct val="15000"/>
            </a:spcAft>
            <a:buChar char="•"/>
          </a:pPr>
          <a:r>
            <a:rPr lang="en-US" sz="2200" kern="1200" dirty="0">
              <a:solidFill>
                <a:schemeClr val="tx2"/>
              </a:solidFill>
            </a:rPr>
            <a:t>Mejor comunicación</a:t>
          </a:r>
        </a:p>
      </dsp:txBody>
      <dsp:txXfrm>
        <a:off x="4611882" y="1447800"/>
        <a:ext cx="2899896" cy="2565476"/>
      </dsp:txXfrm>
    </dsp:sp>
    <dsp:sp modelId="{AB922E0B-3AB2-4BF2-845A-04F46358F85E}">
      <dsp:nvSpPr>
        <dsp:cNvPr id="0" name=""/>
        <dsp:cNvSpPr/>
      </dsp:nvSpPr>
      <dsp:spPr>
        <a:xfrm>
          <a:off x="1274044" y="1559667"/>
          <a:ext cx="2403634" cy="1201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tx2"/>
              </a:solidFill>
            </a:rPr>
            <a:t>Beneficios</a:t>
          </a:r>
          <a:r>
            <a:rPr lang="en-US" sz="3700" kern="1200" dirty="0"/>
            <a:t> </a:t>
          </a:r>
        </a:p>
      </dsp:txBody>
      <dsp:txXfrm>
        <a:off x="1274044" y="1559667"/>
        <a:ext cx="2403634" cy="120163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024" tIns="46012" rIns="92024" bIns="46012" rtlCol="0"/>
          <a:lstStyle>
            <a:lvl1pPr algn="l">
              <a:defRPr sz="1200"/>
            </a:lvl1pPr>
          </a:lstStyle>
          <a:p>
            <a:endParaRPr lang="en-US"/>
          </a:p>
        </p:txBody>
      </p:sp>
      <p:sp>
        <p:nvSpPr>
          <p:cNvPr id="4" name="Slide Image Placeholder 3"/>
          <p:cNvSpPr>
            <a:spLocks noGrp="1" noRot="1" noChangeAspect="1"/>
          </p:cNvSpPr>
          <p:nvPr>
            <p:ph type="sldImg" idx="2"/>
          </p:nvPr>
        </p:nvSpPr>
        <p:spPr>
          <a:xfrm>
            <a:off x="1846263" y="573088"/>
            <a:ext cx="2927350" cy="2195512"/>
          </a:xfrm>
          <a:prstGeom prst="rect">
            <a:avLst/>
          </a:prstGeom>
          <a:noFill/>
          <a:ln w="12700">
            <a:solidFill>
              <a:prstClr val="black"/>
            </a:solidFill>
          </a:ln>
        </p:spPr>
        <p:txBody>
          <a:bodyPr vert="horz" lIns="92024" tIns="46012" rIns="92024" bIns="46012" rtlCol="0" anchor="ctr"/>
          <a:lstStyle/>
          <a:p>
            <a:endParaRPr lang="en-US"/>
          </a:p>
        </p:txBody>
      </p:sp>
      <p:sp>
        <p:nvSpPr>
          <p:cNvPr id="5" name="Notes Placeholder 4"/>
          <p:cNvSpPr>
            <a:spLocks noGrp="1"/>
          </p:cNvSpPr>
          <p:nvPr>
            <p:ph type="body" sz="quarter" idx="3"/>
          </p:nvPr>
        </p:nvSpPr>
        <p:spPr>
          <a:xfrm>
            <a:off x="421501" y="2912788"/>
            <a:ext cx="6167397" cy="5885310"/>
          </a:xfrm>
          <a:prstGeom prst="rect">
            <a:avLst/>
          </a:prstGeom>
        </p:spPr>
        <p:txBody>
          <a:bodyPr vert="horz" lIns="92024" tIns="46012" rIns="92024" bIns="460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024" tIns="46012" rIns="92024" bIns="46012" rtlCol="0" anchor="b"/>
          <a:lstStyle>
            <a:lvl1pPr algn="l">
              <a:defRPr sz="1200"/>
            </a:lvl1pPr>
          </a:lstStyle>
          <a:p>
            <a:endParaRPr lang="en-US"/>
          </a:p>
        </p:txBody>
      </p:sp>
      <p:sp>
        <p:nvSpPr>
          <p:cNvPr id="8" name="Slide Number Placeholder 7"/>
          <p:cNvSpPr>
            <a:spLocks noGrp="1"/>
          </p:cNvSpPr>
          <p:nvPr>
            <p:ph type="sldNum" sz="quarter" idx="5"/>
          </p:nvPr>
        </p:nvSpPr>
        <p:spPr>
          <a:xfrm>
            <a:off x="3970576" y="8829537"/>
            <a:ext cx="3038259" cy="465292"/>
          </a:xfrm>
          <a:prstGeom prst="rect">
            <a:avLst/>
          </a:prstGeom>
        </p:spPr>
        <p:txBody>
          <a:bodyPr vert="horz" lIns="89300" tIns="44650" rIns="89300" bIns="44650"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asana.com/es/resources/action-plan" TargetMode="External"/><Relationship Id="rId13" Type="http://schemas.openxmlformats.org/officeDocument/2006/relationships/hyperlink" Target="https://www.youtube.com/watch?v=DzhJNiQ3vMM" TargetMode="External"/><Relationship Id="rId3" Type="http://schemas.openxmlformats.org/officeDocument/2006/relationships/hyperlink" Target="https://dpi.wi.gov/sped/topics/agreement" TargetMode="External"/><Relationship Id="rId7" Type="http://schemas.openxmlformats.org/officeDocument/2006/relationships/hyperlink" Target="https://www.atlassian.com/es/work-management/project-collaboration/brainstorming/brainstorming-techniques" TargetMode="External"/><Relationship Id="rId12" Type="http://schemas.openxmlformats.org/officeDocument/2006/relationships/hyperlink" Target="https://www.youtube.com/watch?v=XtyCt83JLNY"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tomadedecisiones.net/toma-de-decisiones-en-grupo/" TargetMode="External"/><Relationship Id="rId11" Type="http://schemas.openxmlformats.org/officeDocument/2006/relationships/hyperlink" Target="https://www.youtube.com/watch?v=ioY-YSOKBtY" TargetMode="External"/><Relationship Id="rId5" Type="http://schemas.openxmlformats.org/officeDocument/2006/relationships/hyperlink" Target="https://sebastianpendino.com/objetivos-smart-que-son/" TargetMode="External"/><Relationship Id="rId10" Type="http://schemas.openxmlformats.org/officeDocument/2006/relationships/hyperlink" Target="https://www.youtube.com/watch?v=QzXMKY614Uw" TargetMode="External"/><Relationship Id="rId4" Type="http://schemas.openxmlformats.org/officeDocument/2006/relationships/hyperlink" Target="https://www.pta.org/docs/default-source/files/training/course-tools/president/spanish/reglas-del-orden-de-robert_(roberts-rules-of-order-basics)" TargetMode="External"/><Relationship Id="rId9" Type="http://schemas.openxmlformats.org/officeDocument/2006/relationships/hyperlink" Target="https://ctb.ku.edu/es/tabla-de-contenidos/vision-general/modelos-de-desarrollo-para-la-salud-en-la-comunidad/modelo-logico-de-desarollo/principa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ioY-YSOKBtY"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youtube.com/watch?v=1-SvuFIQjK8" TargetMode="External"/><Relationship Id="rId4" Type="http://schemas.openxmlformats.org/officeDocument/2006/relationships/hyperlink" Target="https://www.youtube.com/watch?v=XtyCt83JLN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a:t>
            </a:r>
            <a:r>
              <a:rPr lang="en-US" b="1" dirty="0"/>
              <a:t> #38: </a:t>
            </a:r>
            <a:r>
              <a:rPr lang="en-US" dirty="0"/>
              <a:t> </a:t>
            </a:r>
            <a:r>
              <a:rPr lang="es-ES" dirty="0"/>
              <a:t>Bienvenida y presentación</a:t>
            </a:r>
          </a:p>
          <a:p>
            <a:r>
              <a:rPr lang="es-ES" dirty="0"/>
              <a:t>  </a:t>
            </a:r>
          </a:p>
          <a:p>
            <a:r>
              <a:rPr lang="es-ES" b="1" dirty="0"/>
              <a:t>Instrucciones:</a:t>
            </a:r>
            <a:endParaRPr lang="es-ES" dirty="0"/>
          </a:p>
          <a:p>
            <a:pPr marL="223251" indent="-223251">
              <a:buFont typeface="+mj-lt"/>
              <a:buAutoNum type="arabicPeriod"/>
            </a:pPr>
            <a:r>
              <a:rPr lang="es-ES" dirty="0"/>
              <a:t>Tenga una copia de la guía y del manual de capacitación con usted.</a:t>
            </a:r>
          </a:p>
          <a:p>
            <a:pPr marL="223251" indent="-223251">
              <a:buFont typeface="+mj-lt"/>
              <a:buAutoNum type="arabicPeriod"/>
            </a:pPr>
            <a:r>
              <a:rPr lang="es-ES" dirty="0"/>
              <a:t>Asegúrese que todos tengan los materiales necesarios para la presentación.</a:t>
            </a:r>
          </a:p>
          <a:p>
            <a:pPr marL="223251" indent="-223251">
              <a:buFont typeface="+mj-lt"/>
              <a:buAutoNum type="arabicPeriod"/>
            </a:pPr>
            <a:r>
              <a:rPr lang="es-ES" dirty="0"/>
              <a:t>Pregunte si</a:t>
            </a:r>
            <a:r>
              <a:rPr lang="es-ES" baseline="0" dirty="0"/>
              <a:t> todos pueden escucharlo y ver las diapositivas</a:t>
            </a:r>
            <a:r>
              <a:rPr lang="es-ES" dirty="0"/>
              <a:t>.</a:t>
            </a:r>
          </a:p>
          <a:p>
            <a:pPr marL="223251" indent="-223251">
              <a:buFont typeface="+mj-lt"/>
              <a:buAutoNum type="arabicPeriod"/>
            </a:pPr>
            <a:r>
              <a:rPr lang="es-ES" dirty="0"/>
              <a:t>Preséntese y comparta un breve resumen de su experiencia (relevante para el grupo con el que está hablando). </a:t>
            </a:r>
            <a:endParaRPr lang="es-ES" baseline="0" dirty="0"/>
          </a:p>
          <a:p>
            <a:pPr marL="223251" indent="-223251">
              <a:buFont typeface="+mj-lt"/>
              <a:buAutoNum type="arabicPeriod"/>
            </a:pPr>
            <a:r>
              <a:rPr lang="es-ES" baseline="0" dirty="0"/>
              <a:t>Explique los aspectos prácticos tales como ubicación de los baños, recesos, estacionamiento, transiciones de los grupos, etc.</a:t>
            </a:r>
            <a:endParaRPr lang="es-ES" dirty="0"/>
          </a:p>
          <a:p>
            <a:pPr defTabSz="920239">
              <a:defRPr/>
            </a:pPr>
            <a:endParaRPr lang="es-ES" dirty="0"/>
          </a:p>
          <a:p>
            <a:pPr defTabSz="920239">
              <a:defRPr/>
            </a:pPr>
            <a:r>
              <a:rPr lang="es-ES" b="1" dirty="0"/>
              <a:t>Notas del presentador:</a:t>
            </a:r>
          </a:p>
          <a:p>
            <a:pPr marL="167438" indent="-167438" defTabSz="920239">
              <a:buFont typeface="Arial" panose="020B0604020202020204" pitchFamily="34" charset="0"/>
              <a:buChar char="•"/>
              <a:defRPr/>
            </a:pPr>
            <a:r>
              <a:rPr lang="es-ES" dirty="0"/>
              <a:t>Hola y bienvenidos </a:t>
            </a:r>
            <a:r>
              <a:rPr lang="es-ES" baseline="0" dirty="0"/>
              <a:t>a la capacitación de Prestar Servicio en Grupos que toman decisiones: Guía para las familias</a:t>
            </a:r>
            <a:r>
              <a:rPr lang="es-ES" dirty="0"/>
              <a:t>.  </a:t>
            </a:r>
          </a:p>
          <a:p>
            <a:pPr marL="167438" indent="-167438" defTabSz="920239">
              <a:buFont typeface="Arial" panose="020B0604020202020204" pitchFamily="34" charset="0"/>
              <a:buChar char="•"/>
              <a:defRPr/>
            </a:pPr>
            <a:r>
              <a:rPr lang="es-ES" dirty="0"/>
              <a:t>Mi nombre es __(insertar nombre)___ y yo soy ___ (insertar cargo)__ en _ (insertar el sitio)__. </a:t>
            </a:r>
          </a:p>
          <a:p>
            <a:pPr marL="167438" marR="0" lvl="0" indent="-167438" algn="l" defTabSz="9202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*Presente un breve resumen de su experiencia (relevante para el grupo con el que está hablando). </a:t>
            </a:r>
            <a:endParaRPr lang="es-ES" baseline="0" dirty="0"/>
          </a:p>
          <a:p>
            <a:r>
              <a:rPr lang="es-ES" b="1" dirty="0"/>
              <a:t> </a:t>
            </a:r>
            <a:endParaRPr lang="es-ES" dirty="0"/>
          </a:p>
          <a:p>
            <a:r>
              <a:rPr lang="es-ES" b="1" dirty="0"/>
              <a:t>Actividades</a:t>
            </a:r>
            <a:endParaRPr lang="es-ES" dirty="0"/>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dirty="0"/>
              <a:t>Diapositiva #46:  </a:t>
            </a:r>
            <a:r>
              <a:rPr lang="es-ES" b="0" dirty="0"/>
              <a:t>Planificación</a:t>
            </a:r>
            <a:r>
              <a:rPr lang="es-ES" dirty="0"/>
              <a:t> </a:t>
            </a:r>
          </a:p>
          <a:p>
            <a:r>
              <a:rPr lang="es-ES" dirty="0"/>
              <a:t>  </a:t>
            </a:r>
          </a:p>
          <a:p>
            <a:r>
              <a:rPr lang="es-ES" b="1" dirty="0"/>
              <a:t>Instrucciones:</a:t>
            </a:r>
            <a:endParaRPr lang="es-ES" dirty="0"/>
          </a:p>
          <a:p>
            <a:pPr marL="223251" indent="-223251">
              <a:buFont typeface="+mj-lt"/>
              <a:buAutoNum type="arabicPeriod"/>
            </a:pPr>
            <a:r>
              <a:rPr lang="es-ES" dirty="0"/>
              <a:t>Comparta la información de las notas del presentador</a:t>
            </a:r>
            <a:r>
              <a:rPr lang="en-US" baseline="0" dirty="0"/>
              <a:t>.</a:t>
            </a:r>
            <a:r>
              <a:rPr lang="en-US" dirty="0"/>
              <a:t> </a:t>
            </a:r>
          </a:p>
          <a:p>
            <a:pPr marL="223251" indent="-223251">
              <a:buFont typeface="+mj-lt"/>
              <a:buAutoNum type="arabicPeriod"/>
            </a:pPr>
            <a:r>
              <a:rPr lang="es-ES" dirty="0"/>
              <a:t>Haga la pregunta sugerida para la actividad</a:t>
            </a:r>
            <a:r>
              <a:rPr lang="en-US" dirty="0"/>
              <a:t>.</a:t>
            </a:r>
          </a:p>
          <a:p>
            <a:endParaRPr lang="es-ES" dirty="0"/>
          </a:p>
          <a:p>
            <a:r>
              <a:rPr lang="es-ES" b="1" dirty="0"/>
              <a:t>Notas del presentador:</a:t>
            </a:r>
          </a:p>
          <a:p>
            <a:pPr marL="167438" indent="-167438" fontAlgn="base">
              <a:buFont typeface="Arial" panose="020B0604020202020204" pitchFamily="34" charset="0"/>
              <a:buChar char="•"/>
            </a:pPr>
            <a:r>
              <a:rPr lang="es-ES" dirty="0"/>
              <a:t>Un plan comienza a formarse cuando, el equipo se pone de acuerdo sobre los primeros pasos y sobre cuánto trabajar en algo al mismo tiempo.  </a:t>
            </a:r>
          </a:p>
          <a:p>
            <a:pPr marL="167438" indent="-167438" fontAlgn="base">
              <a:buFont typeface="Arial" panose="020B0604020202020204" pitchFamily="34" charset="0"/>
              <a:buChar char="•"/>
            </a:pPr>
            <a:r>
              <a:rPr lang="es-ES" dirty="0"/>
              <a:t>Llamado algunas veces “plan de acción”, el plan debe incluir quién hará qué, para cuándo y en qué orden.</a:t>
            </a:r>
          </a:p>
          <a:p>
            <a:endParaRPr lang="es-ES" dirty="0"/>
          </a:p>
          <a:p>
            <a:pPr marL="167438" indent="-167438">
              <a:buFont typeface="Arial" panose="020B0604020202020204" pitchFamily="34" charset="0"/>
              <a:buChar char="•"/>
            </a:pPr>
            <a:r>
              <a:rPr lang="es-ES" dirty="0"/>
              <a:t>Dos herramientas que pueden ser útiles para ayudar a planificar son los modelos lógicos y los programas.  </a:t>
            </a:r>
          </a:p>
          <a:p>
            <a:pPr marL="613940" lvl="1" indent="-167438">
              <a:buFont typeface="Arial" panose="020B0604020202020204" pitchFamily="34" charset="0"/>
              <a:buChar char="•"/>
            </a:pPr>
            <a:r>
              <a:rPr lang="es-ES" dirty="0"/>
              <a:t>Los modelos lógicos, son diagramas que ilustran cómo las actividades de un grupo se conectan con sus metas y resultados.  </a:t>
            </a:r>
          </a:p>
          <a:p>
            <a:pPr marL="613940" lvl="1" indent="-167438">
              <a:buFont typeface="Arial" panose="020B0604020202020204" pitchFamily="34" charset="0"/>
              <a:buChar char="•"/>
            </a:pPr>
            <a:r>
              <a:rPr lang="es-ES" dirty="0"/>
              <a:t>Los programas, también conocidos como plazos, proporcionan al grupo tareas que cumplir dentro de las fechas de entrega acordadas.</a:t>
            </a:r>
            <a:r>
              <a:rPr lang="es-ES" dirty="0">
                <a:solidFill>
                  <a:srgbClr val="000000"/>
                </a:solidFill>
                <a:cs typeface="Arial" charset="0"/>
              </a:rPr>
              <a:t>	</a:t>
            </a:r>
            <a:r>
              <a:rPr lang="es-ES" dirty="0"/>
              <a:t> </a:t>
            </a:r>
          </a:p>
          <a:p>
            <a:endParaRPr lang="es-ES" dirty="0"/>
          </a:p>
          <a:p>
            <a:r>
              <a:rPr lang="es-ES" b="1" dirty="0"/>
              <a:t>Actividades  </a:t>
            </a:r>
            <a:endParaRPr lang="es-ES" dirty="0"/>
          </a:p>
          <a:p>
            <a:pPr defTabSz="893003">
              <a:defRPr/>
            </a:pPr>
            <a:r>
              <a:rPr lang="es-ES" dirty="0"/>
              <a:t>Pregunta:  Piense en la última vez que usted tuvo que idear un plan en lo personal o en un grupo. ¿Cómo lo logró? </a:t>
            </a:r>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10</a:t>
            </a:fld>
            <a:endParaRPr lang="en-US"/>
          </a:p>
        </p:txBody>
      </p:sp>
    </p:spTree>
    <p:extLst>
      <p:ext uri="{BB962C8B-B14F-4D97-AF65-F5344CB8AC3E}">
        <p14:creationId xmlns:p14="http://schemas.microsoft.com/office/powerpoint/2010/main" val="3175260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#47:  </a:t>
            </a:r>
            <a:r>
              <a:rPr lang="es-ES" b="0" dirty="0"/>
              <a:t>Ejemplo del modelo lógico</a:t>
            </a:r>
            <a:endParaRPr lang="es-ES" dirty="0"/>
          </a:p>
          <a:p>
            <a:r>
              <a:rPr lang="es-ES" dirty="0"/>
              <a:t> </a:t>
            </a:r>
          </a:p>
          <a:p>
            <a:r>
              <a:rPr lang="es-ES" b="1" dirty="0"/>
              <a:t>Instrucciones:</a:t>
            </a:r>
            <a:endParaRPr lang="es-ES" dirty="0"/>
          </a:p>
          <a:p>
            <a:pPr marL="223251" indent="-223251">
              <a:buFont typeface="+mj-lt"/>
              <a:buAutoNum type="arabicPeriod"/>
            </a:pPr>
            <a:r>
              <a:rPr lang="es-ES" dirty="0"/>
              <a:t>Explique el ejemplo del modelo lógico de la diapositiva.</a:t>
            </a:r>
          </a:p>
          <a:p>
            <a:endParaRPr lang="es-ES" dirty="0"/>
          </a:p>
          <a:p>
            <a:r>
              <a:rPr lang="es-ES" b="1" dirty="0"/>
              <a:t>Notas del Presentador:</a:t>
            </a:r>
          </a:p>
          <a:p>
            <a:pPr marL="167438" indent="-167438" defTabSz="893003">
              <a:buFont typeface="Arial" panose="020B0604020202020204" pitchFamily="34" charset="0"/>
              <a:buChar char="•"/>
              <a:defRPr/>
            </a:pPr>
            <a:r>
              <a:rPr lang="es-ES" dirty="0">
                <a:solidFill>
                  <a:srgbClr val="000000"/>
                </a:solidFill>
                <a:cs typeface="Arial" charset="0"/>
              </a:rPr>
              <a:t>Aquí tenemos un ejemplo simple de un modelo lógico para unas vacaciones de acampar en familia. </a:t>
            </a:r>
          </a:p>
          <a:p>
            <a:pPr marL="613940" lvl="1" indent="-167438" defTabSz="893003">
              <a:buFont typeface="Arial" panose="020B0604020202020204" pitchFamily="34" charset="0"/>
              <a:buChar char="•"/>
              <a:defRPr/>
            </a:pPr>
            <a:r>
              <a:rPr lang="es-ES" dirty="0">
                <a:solidFill>
                  <a:srgbClr val="000000"/>
                </a:solidFill>
                <a:cs typeface="Arial" charset="0"/>
              </a:rPr>
              <a:t>La sección en anaranjado son los “Insumos ( Recursos disponibles)”, es lo que se necesita. Por ejemplo para unas vacaciones en familia; se necesitará: miembros de la familia, un presupuesto, un carro y equipo de acampar.</a:t>
            </a:r>
          </a:p>
          <a:p>
            <a:pPr marL="613940" lvl="1" indent="-167438" defTabSz="893003">
              <a:buFont typeface="Arial" panose="020B0604020202020204" pitchFamily="34" charset="0"/>
              <a:buChar char="•"/>
              <a:defRPr/>
            </a:pPr>
            <a:r>
              <a:rPr lang="es-ES" dirty="0">
                <a:solidFill>
                  <a:srgbClr val="000000"/>
                </a:solidFill>
                <a:cs typeface="Arial" charset="0"/>
              </a:rPr>
              <a:t>La sección verde  son la “Producción (Acciones/pasos a tomar)”, es lo que hay que hacer. Por ejemplo: Tendrá que conducir hasta el parque estatal, instalar el campamento; cocinar, jugar, hablar, reír y hacer caminatas.</a:t>
            </a:r>
          </a:p>
          <a:p>
            <a:pPr marL="613940" lvl="1" indent="-167438" defTabSz="893003">
              <a:buFont typeface="Arial" panose="020B0604020202020204" pitchFamily="34" charset="0"/>
              <a:buChar char="•"/>
              <a:defRPr/>
            </a:pPr>
            <a:r>
              <a:rPr lang="es-ES" dirty="0">
                <a:solidFill>
                  <a:srgbClr val="000000"/>
                </a:solidFill>
                <a:cs typeface="Arial" charset="0"/>
              </a:rPr>
              <a:t>La sección rosa intenso es el “Resultado” de las vacaciones familiares: los miembros de la familia aprenden unos de otros, la familia se divierte y estrecha vínculos.</a:t>
            </a:r>
            <a:endParaRPr lang="es-ES" dirty="0"/>
          </a:p>
          <a:p>
            <a:endParaRPr lang="es-ES" dirty="0"/>
          </a:p>
          <a:p>
            <a:r>
              <a:rPr lang="es-ES" b="1" dirty="0"/>
              <a:t>Actividades  </a:t>
            </a:r>
          </a:p>
          <a:p>
            <a:r>
              <a:rPr lang="es-ES" b="0" dirty="0"/>
              <a:t>047 Modelos Lógicos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8 3C Modelos Lógicos</a:t>
            </a:r>
          </a:p>
          <a:p>
            <a:endParaRPr lang="es-ES" b="0" dirty="0"/>
          </a:p>
          <a:p>
            <a:pPr defTabSz="920239">
              <a:defRPr/>
            </a:pPr>
            <a:endParaRPr lang="en-US" u="sng" dirty="0">
              <a:solidFill>
                <a:srgbClr val="000000"/>
              </a:solidFill>
              <a:cs typeface="Arial" charset="0"/>
            </a:endParaRP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11</a:t>
            </a:fld>
            <a:endParaRPr lang="en-US"/>
          </a:p>
        </p:txBody>
      </p:sp>
    </p:spTree>
    <p:extLst>
      <p:ext uri="{BB962C8B-B14F-4D97-AF65-F5344CB8AC3E}">
        <p14:creationId xmlns:p14="http://schemas.microsoft.com/office/powerpoint/2010/main" val="1710535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#48:  </a:t>
            </a:r>
            <a:r>
              <a:rPr lang="es-ES" dirty="0"/>
              <a:t>Ejemplo del Modelo Lógico</a:t>
            </a:r>
          </a:p>
          <a:p>
            <a:r>
              <a:rPr lang="es-ES" dirty="0"/>
              <a:t>  </a:t>
            </a:r>
          </a:p>
          <a:p>
            <a:r>
              <a:rPr lang="es-ES" b="1" dirty="0"/>
              <a:t>Instrucciones:</a:t>
            </a:r>
            <a:endParaRPr lang="es-ES" dirty="0"/>
          </a:p>
          <a:p>
            <a:pPr marL="223251" indent="-223251" defTabSz="893003">
              <a:buFont typeface="+mj-lt"/>
              <a:buAutoNum type="arabicPeriod"/>
              <a:defRPr/>
            </a:pPr>
            <a:r>
              <a:rPr lang="es-ES" dirty="0"/>
              <a:t>Explique brevemente el ejemplo del modelo lógico de la diapositiva.</a:t>
            </a:r>
          </a:p>
          <a:p>
            <a:endParaRPr lang="es-ES" dirty="0"/>
          </a:p>
          <a:p>
            <a:r>
              <a:rPr lang="es-ES" b="1" dirty="0"/>
              <a:t>Notas del Presentador:</a:t>
            </a:r>
          </a:p>
          <a:p>
            <a:pPr marL="167438" indent="-167438">
              <a:buFont typeface="Arial" panose="020B0604020202020204" pitchFamily="34" charset="0"/>
              <a:buChar char="•"/>
            </a:pPr>
            <a:r>
              <a:rPr lang="es-ES" dirty="0"/>
              <a:t>Aquí tenemos otro ejemplo del modelo lógico.</a:t>
            </a:r>
          </a:p>
          <a:p>
            <a:pPr marL="167438" indent="-167438">
              <a:buFont typeface="Arial" panose="020B0604020202020204" pitchFamily="34" charset="0"/>
              <a:buChar char="•"/>
            </a:pPr>
            <a:r>
              <a:rPr lang="es-ES" dirty="0"/>
              <a:t>Tiene las mismas categorías que el anterior</a:t>
            </a:r>
            <a:r>
              <a:rPr lang="es-ES" baseline="0" dirty="0"/>
              <a:t>: </a:t>
            </a:r>
            <a:r>
              <a:rPr lang="es-ES" dirty="0">
                <a:solidFill>
                  <a:srgbClr val="000000"/>
                </a:solidFill>
                <a:cs typeface="Arial" charset="0"/>
              </a:rPr>
              <a:t>Insumos ( Recursos disponibles),</a:t>
            </a:r>
            <a:r>
              <a:rPr lang="es-ES" baseline="0" dirty="0"/>
              <a:t> </a:t>
            </a:r>
            <a:r>
              <a:rPr lang="es-ES" baseline="0" dirty="0">
                <a:solidFill>
                  <a:srgbClr val="000000"/>
                </a:solidFill>
                <a:cs typeface="Arial" charset="0"/>
              </a:rPr>
              <a:t>P</a:t>
            </a:r>
            <a:r>
              <a:rPr lang="es-ES" dirty="0">
                <a:solidFill>
                  <a:srgbClr val="000000"/>
                </a:solidFill>
                <a:cs typeface="Arial" charset="0"/>
              </a:rPr>
              <a:t>roducción (Acciones/pasos a tomar) </a:t>
            </a:r>
            <a:r>
              <a:rPr lang="es-ES" dirty="0"/>
              <a:t>y Resultados.</a:t>
            </a:r>
            <a:r>
              <a:rPr lang="es-ES" baseline="0" dirty="0"/>
              <a:t> </a:t>
            </a:r>
          </a:p>
          <a:p>
            <a:pPr marL="167438" indent="-167438">
              <a:buFont typeface="Arial" panose="020B0604020202020204" pitchFamily="34" charset="0"/>
              <a:buChar char="•"/>
            </a:pPr>
            <a:r>
              <a:rPr lang="es-ES" baseline="0" dirty="0"/>
              <a:t>Hay también otras áreas. ¿Cuáles</a:t>
            </a:r>
            <a:r>
              <a:rPr lang="es-ES" dirty="0"/>
              <a:t> son</a:t>
            </a:r>
            <a:r>
              <a:rPr lang="es-ES" baseline="0" dirty="0"/>
              <a:t>?  ¿Por qué se</a:t>
            </a:r>
            <a:r>
              <a:rPr lang="es-ES" dirty="0"/>
              <a:t> encuentran aquí?</a:t>
            </a:r>
            <a:r>
              <a:rPr lang="es-ES" baseline="0" dirty="0"/>
              <a:t> </a:t>
            </a:r>
            <a:r>
              <a:rPr lang="es-ES" dirty="0"/>
              <a:t> </a:t>
            </a:r>
          </a:p>
          <a:p>
            <a:endParaRPr lang="es-ES" dirty="0"/>
          </a:p>
          <a:p>
            <a:r>
              <a:rPr lang="es-ES" b="1" dirty="0"/>
              <a:t>Actividades  </a:t>
            </a:r>
            <a:endParaRPr lang="es-ES" dirty="0"/>
          </a:p>
          <a:p>
            <a:r>
              <a:rPr lang="es-ES" dirty="0"/>
              <a:t>048 Ejemplo del Modelo lógico</a:t>
            </a:r>
            <a:r>
              <a:rPr lang="en-US" dirty="0"/>
              <a:t> </a:t>
            </a:r>
          </a:p>
        </p:txBody>
      </p:sp>
      <p:sp>
        <p:nvSpPr>
          <p:cNvPr id="4" name="Slide Number Placeholder 3"/>
          <p:cNvSpPr>
            <a:spLocks noGrp="1"/>
          </p:cNvSpPr>
          <p:nvPr>
            <p:ph type="sldNum" sz="quarter" idx="10"/>
          </p:nvPr>
        </p:nvSpPr>
        <p:spPr/>
        <p:txBody>
          <a:bodyPr/>
          <a:lstStyle/>
          <a:p>
            <a:fld id="{1D94A9CC-91BA-4D30-8CFB-B7A6E1279EEA}" type="slidenum">
              <a:rPr lang="en-US" smtClean="0"/>
              <a:t>12</a:t>
            </a:fld>
            <a:endParaRPr lang="en-US"/>
          </a:p>
        </p:txBody>
      </p:sp>
    </p:spTree>
    <p:extLst>
      <p:ext uri="{BB962C8B-B14F-4D97-AF65-F5344CB8AC3E}">
        <p14:creationId xmlns:p14="http://schemas.microsoft.com/office/powerpoint/2010/main" val="3252530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#49:  </a:t>
            </a:r>
            <a:r>
              <a:rPr lang="es-ES" b="0" dirty="0"/>
              <a:t>Colaboración</a:t>
            </a:r>
            <a:endParaRPr lang="es-ES" dirty="0"/>
          </a:p>
          <a:p>
            <a:r>
              <a:rPr lang="es-ES" dirty="0"/>
              <a:t>  </a:t>
            </a:r>
          </a:p>
          <a:p>
            <a:r>
              <a:rPr lang="es-ES" b="1" dirty="0"/>
              <a:t>Instrucciones:</a:t>
            </a:r>
            <a:endParaRPr lang="es-ES" dirty="0"/>
          </a:p>
          <a:p>
            <a:pPr marL="223251" indent="-223251" defTabSz="893003">
              <a:buFont typeface="+mj-lt"/>
              <a:buAutoNum type="arabicPeriod"/>
              <a:defRPr/>
            </a:pPr>
            <a:r>
              <a:rPr lang="es-ES" dirty="0"/>
              <a:t>Comparta la información de las</a:t>
            </a:r>
            <a:r>
              <a:rPr lang="en-US" baseline="0" dirty="0"/>
              <a:t> </a:t>
            </a:r>
            <a:r>
              <a:rPr lang="es-ES" baseline="0" dirty="0"/>
              <a:t>notas del presentador</a:t>
            </a:r>
            <a:r>
              <a:rPr lang="en-US" baseline="0" dirty="0"/>
              <a:t>.</a:t>
            </a:r>
          </a:p>
          <a:p>
            <a:pPr marL="223251" indent="-223251">
              <a:buFont typeface="+mj-lt"/>
              <a:buAutoNum type="arabicPeriod"/>
            </a:pPr>
            <a:r>
              <a:rPr lang="es-ES" dirty="0"/>
              <a:t>Describa métodos/herramientas de colaboración.</a:t>
            </a:r>
          </a:p>
          <a:p>
            <a:endParaRPr lang="es-ES" dirty="0"/>
          </a:p>
          <a:p>
            <a:r>
              <a:rPr lang="es-ES" b="1" dirty="0"/>
              <a:t>Notas del Presentador:</a:t>
            </a:r>
          </a:p>
          <a:p>
            <a:pPr marL="167438" indent="-167438">
              <a:lnSpc>
                <a:spcPct val="115000"/>
              </a:lnSpc>
              <a:buFont typeface="Arial" panose="020B0604020202020204" pitchFamily="34" charset="0"/>
              <a:buChar char="•"/>
            </a:pPr>
            <a:r>
              <a:rPr lang="es-ES" dirty="0">
                <a:solidFill>
                  <a:srgbClr val="000000"/>
                </a:solidFill>
                <a:ea typeface="Times New Roman"/>
                <a:cs typeface="Calibri"/>
              </a:rPr>
              <a:t>Colaboración es cuando los miembros de un grupo reúnen voluntariamente sus conocimientos y experiencias para trabajar en función de una meta común. Existen varias maneras de ayudar a fomentar la colaboración:</a:t>
            </a:r>
            <a:endParaRPr lang="es-ES" dirty="0">
              <a:ea typeface="Times New Roman"/>
              <a:cs typeface="Times New Roman"/>
            </a:endParaRPr>
          </a:p>
          <a:p>
            <a:pPr marL="613940" lvl="1" indent="-167438">
              <a:lnSpc>
                <a:spcPct val="115000"/>
              </a:lnSpc>
              <a:buFont typeface="Arial" panose="020B0604020202020204" pitchFamily="34" charset="0"/>
              <a:buChar char="•"/>
            </a:pPr>
            <a:r>
              <a:rPr lang="es-ES" dirty="0">
                <a:solidFill>
                  <a:srgbClr val="000000"/>
                </a:solidFill>
                <a:ea typeface="Times New Roman"/>
                <a:cs typeface="Calibri"/>
              </a:rPr>
              <a:t>Expectativas acordadas que favorecen la cooperación y un ambiente de trabajo positivo</a:t>
            </a:r>
            <a:endParaRPr lang="es-ES" dirty="0">
              <a:ea typeface="Times New Roman"/>
              <a:cs typeface="Times New Roman"/>
            </a:endParaRPr>
          </a:p>
          <a:p>
            <a:pPr marL="613940" lvl="1" indent="-167438">
              <a:lnSpc>
                <a:spcPct val="115000"/>
              </a:lnSpc>
              <a:buFont typeface="Arial" panose="020B0604020202020204" pitchFamily="34" charset="0"/>
              <a:buChar char="•"/>
            </a:pPr>
            <a:r>
              <a:rPr lang="es-ES" dirty="0">
                <a:solidFill>
                  <a:srgbClr val="000000"/>
                </a:solidFill>
                <a:ea typeface="Times New Roman"/>
                <a:cs typeface="Calibri"/>
              </a:rPr>
              <a:t>Comunicación constante y establecimiento de relaciones</a:t>
            </a:r>
            <a:endParaRPr lang="es-ES" dirty="0">
              <a:ea typeface="Times New Roman"/>
              <a:cs typeface="Times New Roman"/>
            </a:endParaRPr>
          </a:p>
          <a:p>
            <a:pPr marL="613940" lvl="1" indent="-167438">
              <a:lnSpc>
                <a:spcPct val="115000"/>
              </a:lnSpc>
              <a:buFont typeface="Arial" panose="020B0604020202020204" pitchFamily="34" charset="0"/>
              <a:buChar char="•"/>
            </a:pPr>
            <a:r>
              <a:rPr lang="es-ES" dirty="0">
                <a:solidFill>
                  <a:srgbClr val="000000"/>
                </a:solidFill>
                <a:ea typeface="Times New Roman"/>
                <a:cs typeface="Calibri"/>
              </a:rPr>
              <a:t>Un facilitador neutral que ayude con la dinámica del grupo, especialmente si los miembros no han trabajado juntos antes</a:t>
            </a:r>
            <a:endParaRPr lang="es-ES" dirty="0">
              <a:ea typeface="Times New Roman"/>
              <a:cs typeface="Times New Roman"/>
            </a:endParaRPr>
          </a:p>
          <a:p>
            <a:pPr marL="613940" lvl="1" indent="-167438">
              <a:lnSpc>
                <a:spcPct val="115000"/>
              </a:lnSpc>
              <a:buFont typeface="Arial" panose="020B0604020202020204" pitchFamily="34" charset="0"/>
              <a:buChar char="•"/>
            </a:pPr>
            <a:r>
              <a:rPr lang="es-ES" dirty="0">
                <a:solidFill>
                  <a:srgbClr val="000000"/>
                </a:solidFill>
                <a:ea typeface="Times New Roman"/>
                <a:cs typeface="Calibri"/>
              </a:rPr>
              <a:t>Actividades significativas para todos los miembros</a:t>
            </a:r>
            <a:endParaRPr lang="es-ES" dirty="0">
              <a:ea typeface="Times New Roman"/>
              <a:cs typeface="Times New Roman"/>
            </a:endParaRPr>
          </a:p>
          <a:p>
            <a:pPr marL="613940" lvl="1" indent="-167438">
              <a:lnSpc>
                <a:spcPct val="115000"/>
              </a:lnSpc>
              <a:buFont typeface="Arial" panose="020B0604020202020204" pitchFamily="34" charset="0"/>
              <a:buChar char="•"/>
            </a:pPr>
            <a:r>
              <a:rPr lang="es-ES" dirty="0">
                <a:solidFill>
                  <a:srgbClr val="000000"/>
                </a:solidFill>
                <a:ea typeface="Times New Roman"/>
                <a:cs typeface="Calibri"/>
              </a:rPr>
              <a:t>Por último, capacitación orientada y ayuda técnica</a:t>
            </a:r>
            <a:r>
              <a:rPr lang="es-ES" dirty="0"/>
              <a:t> </a:t>
            </a:r>
          </a:p>
          <a:p>
            <a:endParaRPr lang="es-ES" dirty="0"/>
          </a:p>
          <a:p>
            <a:r>
              <a:rPr lang="es-ES" b="1" dirty="0"/>
              <a:t>Actividades  </a:t>
            </a:r>
            <a:endParaRPr lang="es-ES" dirty="0"/>
          </a:p>
          <a:p>
            <a:pPr>
              <a:lnSpc>
                <a:spcPct val="115000"/>
              </a:lnSpc>
            </a:pPr>
            <a:endParaRPr lang="en-US" dirty="0">
              <a:solidFill>
                <a:srgbClr val="000000"/>
              </a:solidFill>
              <a:ea typeface="Times New Roman"/>
              <a:cs typeface="Calibri"/>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13</a:t>
            </a:fld>
            <a:endParaRPr lang="en-US"/>
          </a:p>
        </p:txBody>
      </p:sp>
    </p:spTree>
    <p:extLst>
      <p:ext uri="{BB962C8B-B14F-4D97-AF65-F5344CB8AC3E}">
        <p14:creationId xmlns:p14="http://schemas.microsoft.com/office/powerpoint/2010/main" val="2686842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#50:  </a:t>
            </a:r>
            <a:r>
              <a:rPr lang="es-ES" dirty="0"/>
              <a:t>Colaboración</a:t>
            </a:r>
          </a:p>
          <a:p>
            <a:r>
              <a:rPr lang="es-ES" dirty="0"/>
              <a:t>  </a:t>
            </a:r>
          </a:p>
          <a:p>
            <a:r>
              <a:rPr lang="es-ES" b="1" dirty="0"/>
              <a:t>Instrucciones:</a:t>
            </a:r>
            <a:endParaRPr lang="es-ES" dirty="0"/>
          </a:p>
          <a:p>
            <a:pPr marL="228600" indent="-228600">
              <a:buFont typeface="+mj-lt"/>
              <a:buAutoNum type="arabicPeriod"/>
            </a:pPr>
            <a:r>
              <a:rPr lang="es-ES" dirty="0"/>
              <a:t>Leer en coro el proverbio de la </a:t>
            </a:r>
            <a:r>
              <a:rPr lang="es-ES" baseline="0" dirty="0"/>
              <a:t>diapositiva.</a:t>
            </a:r>
          </a:p>
          <a:p>
            <a:pPr marL="228600" indent="-228600">
              <a:buFont typeface="+mj-lt"/>
              <a:buAutoNum type="arabicPeriod"/>
            </a:pPr>
            <a:r>
              <a:rPr lang="es-ES" baseline="0" dirty="0"/>
              <a:t>Haga la pregunta sugerida.</a:t>
            </a:r>
          </a:p>
          <a:p>
            <a:pPr marL="228600" indent="-228600">
              <a:buFont typeface="+mj-lt"/>
              <a:buAutoNum type="arabicPeriod"/>
            </a:pPr>
            <a:r>
              <a:rPr lang="es-ES" baseline="0" dirty="0"/>
              <a:t>Comparta un ejemplo</a:t>
            </a:r>
            <a:r>
              <a:rPr lang="es-ES" dirty="0"/>
              <a:t> </a:t>
            </a:r>
            <a:r>
              <a:rPr lang="es-ES" baseline="0" dirty="0"/>
              <a:t>personal de una experiencia</a:t>
            </a:r>
            <a:r>
              <a:rPr lang="es-ES" dirty="0"/>
              <a:t> que demuestre el mensaje del proverbio</a:t>
            </a:r>
            <a:r>
              <a:rPr lang="es-ES" baseline="0" dirty="0"/>
              <a:t>.</a:t>
            </a:r>
            <a:endParaRPr lang="es-ES" dirty="0"/>
          </a:p>
          <a:p>
            <a:endParaRPr lang="es-ES" dirty="0"/>
          </a:p>
          <a:p>
            <a:r>
              <a:rPr lang="es-ES" b="1" dirty="0"/>
              <a:t>Notas del presentador:</a:t>
            </a:r>
          </a:p>
          <a:p>
            <a:pPr marL="167438" indent="-167438" defTabSz="893003">
              <a:buFont typeface="Arial" panose="020B0604020202020204" pitchFamily="34" charset="0"/>
              <a:buChar char="•"/>
              <a:defRPr/>
            </a:pPr>
            <a:r>
              <a:rPr lang="es-ES" dirty="0"/>
              <a:t>Lean juntos:</a:t>
            </a:r>
            <a:r>
              <a:rPr lang="es-ES" baseline="0" dirty="0"/>
              <a:t> “Si desea </a:t>
            </a:r>
            <a:r>
              <a:rPr lang="es-ES" dirty="0"/>
              <a:t>llegar rápido</a:t>
            </a:r>
            <a:r>
              <a:rPr lang="es-ES" baseline="0" dirty="0"/>
              <a:t>, vaya solo; si desea llegar lejos, vaya</a:t>
            </a:r>
            <a:r>
              <a:rPr lang="es-ES" dirty="0"/>
              <a:t> acompañado</a:t>
            </a:r>
            <a:r>
              <a:rPr lang="es-ES" baseline="0" dirty="0"/>
              <a:t>.” –Proverbio africano</a:t>
            </a:r>
            <a:endParaRPr lang="es-ES" dirty="0"/>
          </a:p>
          <a:p>
            <a:pPr marL="0" indent="0" defTabSz="893003">
              <a:buFont typeface="Arial" panose="020B0604020202020204" pitchFamily="34" charset="0"/>
              <a:buNone/>
              <a:defRPr/>
            </a:pPr>
            <a:r>
              <a:rPr lang="es-ES" dirty="0"/>
              <a:t> </a:t>
            </a:r>
          </a:p>
          <a:p>
            <a:r>
              <a:rPr lang="es-ES" b="1" dirty="0"/>
              <a:t>Actividades </a:t>
            </a:r>
          </a:p>
          <a:p>
            <a:r>
              <a:rPr lang="es-ES" b="0" dirty="0"/>
              <a:t>Pregunta: ¿Qué experiencia ha tenido que ejemplifique el mensaje de este proverbio</a:t>
            </a:r>
            <a:r>
              <a:rPr lang="en-US" b="0" baseline="0" dirty="0"/>
              <a:t>?  </a:t>
            </a:r>
            <a:endParaRPr lang="en-US" b="0" dirty="0"/>
          </a:p>
        </p:txBody>
      </p:sp>
      <p:sp>
        <p:nvSpPr>
          <p:cNvPr id="4" name="Slide Number Placeholder 3"/>
          <p:cNvSpPr>
            <a:spLocks noGrp="1"/>
          </p:cNvSpPr>
          <p:nvPr>
            <p:ph type="sldNum" sz="quarter" idx="10"/>
          </p:nvPr>
        </p:nvSpPr>
        <p:spPr/>
        <p:txBody>
          <a:bodyPr/>
          <a:lstStyle/>
          <a:p>
            <a:fld id="{1D94A9CC-91BA-4D30-8CFB-B7A6E1279EEA}" type="slidenum">
              <a:rPr lang="en-US" smtClean="0"/>
              <a:t>14</a:t>
            </a:fld>
            <a:endParaRPr lang="en-US"/>
          </a:p>
        </p:txBody>
      </p:sp>
    </p:spTree>
    <p:extLst>
      <p:ext uri="{BB962C8B-B14F-4D97-AF65-F5344CB8AC3E}">
        <p14:creationId xmlns:p14="http://schemas.microsoft.com/office/powerpoint/2010/main" val="1049387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dirty="0"/>
              <a:t>Diapositiva #51:  </a:t>
            </a:r>
            <a:r>
              <a:rPr lang="es-ES" dirty="0"/>
              <a:t>Colaboración</a:t>
            </a:r>
          </a:p>
          <a:p>
            <a:r>
              <a:rPr lang="es-ES" dirty="0"/>
              <a:t>  </a:t>
            </a:r>
          </a:p>
          <a:p>
            <a:r>
              <a:rPr lang="es-ES" b="1" dirty="0"/>
              <a:t>Instrucciones:</a:t>
            </a:r>
            <a:endParaRPr lang="es-ES" dirty="0"/>
          </a:p>
          <a:p>
            <a:pPr marL="223251" indent="-223251" defTabSz="893003">
              <a:buFont typeface="+mj-lt"/>
              <a:buAutoNum type="arabicPeriod"/>
              <a:defRPr/>
            </a:pPr>
            <a:r>
              <a:rPr lang="es-ES" dirty="0"/>
              <a:t>*La diapositiva contiene animación.  Haga clic para que aparezca la información</a:t>
            </a:r>
            <a:r>
              <a:rPr lang="en-US" dirty="0"/>
              <a:t>. </a:t>
            </a:r>
          </a:p>
          <a:p>
            <a:pPr marL="223251" indent="-223251" defTabSz="893003">
              <a:buFont typeface="+mj-lt"/>
              <a:buAutoNum type="arabicPeriod"/>
              <a:defRPr/>
            </a:pPr>
            <a:r>
              <a:rPr lang="es-ES" dirty="0"/>
              <a:t>Destaque los beneficios de la colaboración. </a:t>
            </a:r>
          </a:p>
          <a:p>
            <a:endParaRPr lang="es-ES" dirty="0"/>
          </a:p>
          <a:p>
            <a:r>
              <a:rPr lang="es-ES" b="1" dirty="0"/>
              <a:t>Notas del Presentador:</a:t>
            </a:r>
          </a:p>
          <a:p>
            <a:pPr marL="167438" indent="-167438" defTabSz="893003">
              <a:buFont typeface="Arial" panose="020B0604020202020204" pitchFamily="34" charset="0"/>
              <a:buChar char="•"/>
              <a:defRPr/>
            </a:pPr>
            <a:r>
              <a:rPr lang="es-ES" dirty="0">
                <a:solidFill>
                  <a:srgbClr val="000000"/>
                </a:solidFill>
                <a:ea typeface="Times New Roman"/>
                <a:cs typeface="Calibri"/>
              </a:rPr>
              <a:t>Cuando se utiliza un proceso de colaboración, los beneficios que experimenta el grupo incluyen: </a:t>
            </a:r>
          </a:p>
          <a:p>
            <a:pPr marL="613940" lvl="1" indent="-167438">
              <a:buFont typeface="Arial" panose="020B0604020202020204" pitchFamily="34" charset="0"/>
              <a:buChar char="•"/>
            </a:pPr>
            <a:r>
              <a:rPr lang="es-ES" dirty="0">
                <a:solidFill>
                  <a:srgbClr val="000000"/>
                </a:solidFill>
                <a:ea typeface="Times New Roman"/>
                <a:cs typeface="Calibri"/>
              </a:rPr>
              <a:t>más participación de sus miembros</a:t>
            </a:r>
          </a:p>
          <a:p>
            <a:pPr marL="613940" lvl="1" indent="-167438">
              <a:buFont typeface="Arial" panose="020B0604020202020204" pitchFamily="34" charset="0"/>
              <a:buChar char="•"/>
            </a:pPr>
            <a:r>
              <a:rPr lang="es-ES" dirty="0">
                <a:solidFill>
                  <a:srgbClr val="000000"/>
                </a:solidFill>
                <a:ea typeface="Times New Roman"/>
                <a:cs typeface="Calibri"/>
              </a:rPr>
              <a:t>mejor comunicación</a:t>
            </a:r>
          </a:p>
          <a:p>
            <a:pPr marL="613940" lvl="1" indent="-167438">
              <a:buFont typeface="Arial" panose="020B0604020202020204" pitchFamily="34" charset="0"/>
              <a:buChar char="•"/>
            </a:pPr>
            <a:r>
              <a:rPr lang="es-ES" dirty="0">
                <a:solidFill>
                  <a:srgbClr val="000000"/>
                </a:solidFill>
                <a:ea typeface="Times New Roman"/>
                <a:cs typeface="Calibri"/>
              </a:rPr>
              <a:t>mejores relaciones</a:t>
            </a:r>
          </a:p>
          <a:p>
            <a:pPr marL="613940" lvl="1" indent="-167438">
              <a:buFont typeface="Arial" panose="020B0604020202020204" pitchFamily="34" charset="0"/>
              <a:buChar char="•"/>
            </a:pPr>
            <a:r>
              <a:rPr lang="es-ES" dirty="0">
                <a:solidFill>
                  <a:srgbClr val="000000"/>
                </a:solidFill>
                <a:ea typeface="Times New Roman"/>
                <a:cs typeface="Calibri"/>
              </a:rPr>
              <a:t>mayor compromiso</a:t>
            </a:r>
            <a:endParaRPr lang="es-ES" dirty="0">
              <a:ea typeface="Times New Roman"/>
              <a:cs typeface="Times New Roman"/>
            </a:endParaRPr>
          </a:p>
          <a:p>
            <a:r>
              <a:rPr lang="es-ES" dirty="0"/>
              <a:t> </a:t>
            </a:r>
          </a:p>
          <a:p>
            <a:r>
              <a:rPr lang="es-ES" b="1" dirty="0"/>
              <a:t>Actividades  </a:t>
            </a:r>
            <a:endParaRPr lang="es-ES" dirty="0"/>
          </a:p>
          <a:p>
            <a:pPr>
              <a:lnSpc>
                <a:spcPct val="115000"/>
              </a:lnSpc>
            </a:pPr>
            <a:endParaRPr lang="en-US"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15</a:t>
            </a:fld>
            <a:endParaRPr lang="en-US"/>
          </a:p>
        </p:txBody>
      </p:sp>
    </p:spTree>
    <p:extLst>
      <p:ext uri="{BB962C8B-B14F-4D97-AF65-F5344CB8AC3E}">
        <p14:creationId xmlns:p14="http://schemas.microsoft.com/office/powerpoint/2010/main" val="2686842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#52:  </a:t>
            </a:r>
            <a:r>
              <a:rPr lang="es-ES" b="0" dirty="0"/>
              <a:t>Evaluación</a:t>
            </a:r>
            <a:endParaRPr lang="es-ES" dirty="0"/>
          </a:p>
          <a:p>
            <a:r>
              <a:rPr lang="es-ES" dirty="0"/>
              <a:t>  </a:t>
            </a:r>
          </a:p>
          <a:p>
            <a:r>
              <a:rPr lang="es-ES" b="1" dirty="0"/>
              <a:t>Instrucciones:</a:t>
            </a:r>
            <a:endParaRPr lang="es-ES" dirty="0"/>
          </a:p>
          <a:p>
            <a:pPr marL="223251" indent="-223251">
              <a:buFont typeface="+mj-lt"/>
              <a:buAutoNum type="arabicPeriod"/>
            </a:pPr>
            <a:r>
              <a:rPr lang="es-ES" dirty="0"/>
              <a:t>Explique la diferencias entre las evaluaciones formativas y sumativas. </a:t>
            </a:r>
          </a:p>
          <a:p>
            <a:pPr marL="223251" indent="-223251">
              <a:buFont typeface="+mj-lt"/>
              <a:buAutoNum type="arabicPeriod"/>
            </a:pPr>
            <a:r>
              <a:rPr lang="es-ES" dirty="0"/>
              <a:t>Proporcione ejemplos de cada tipo de evaluación.</a:t>
            </a:r>
          </a:p>
          <a:p>
            <a:endParaRPr lang="es-ES" dirty="0"/>
          </a:p>
          <a:p>
            <a:r>
              <a:rPr lang="es-ES" b="1" dirty="0"/>
              <a:t>Notas del Presentador:</a:t>
            </a:r>
          </a:p>
          <a:p>
            <a:pPr marL="167438" indent="-167438" fontAlgn="base">
              <a:buFont typeface="Arial" panose="020B0604020202020204" pitchFamily="34" charset="0"/>
              <a:buChar char="•"/>
            </a:pPr>
            <a:r>
              <a:rPr lang="es-ES" dirty="0"/>
              <a:t>Después de que un grupo ha comenzado a colaborar y a trabajar conjuntamente por un tiempo, los miembros necesitan revisar su plan para ver si está resultando como esperaban. Puede ser necesario que el grupo recopile más información.  </a:t>
            </a:r>
          </a:p>
          <a:p>
            <a:pPr marL="167438" indent="-167438" fontAlgn="base">
              <a:buFont typeface="Arial" panose="020B0604020202020204" pitchFamily="34" charset="0"/>
              <a:buChar char="•"/>
            </a:pPr>
            <a:r>
              <a:rPr lang="es-ES" dirty="0"/>
              <a:t>La evaluación es la comparación de la nueva información con la información que ya se tiene.  </a:t>
            </a:r>
          </a:p>
          <a:p>
            <a:pPr marL="167438" indent="-167438" fontAlgn="base">
              <a:buFont typeface="Arial" panose="020B0604020202020204" pitchFamily="34" charset="0"/>
              <a:buChar char="•"/>
            </a:pPr>
            <a:r>
              <a:rPr lang="es-ES" dirty="0"/>
              <a:t>Hay dos tipos de evaluación para discutir en el proceso de toma de decisiones: evaluación formativa y evaluación sumativa. ¿Cuál es la diferencia?  </a:t>
            </a:r>
          </a:p>
          <a:p>
            <a:pPr marL="613940" lvl="1" indent="-167438" fontAlgn="base">
              <a:buFont typeface="Arial" panose="020B0604020202020204" pitchFamily="34" charset="0"/>
              <a:buChar char="•"/>
            </a:pPr>
            <a:r>
              <a:rPr lang="es-ES" dirty="0"/>
              <a:t>Una </a:t>
            </a:r>
            <a:r>
              <a:rPr lang="es-ES" u="sng" dirty="0"/>
              <a:t>evaluación formativa</a:t>
            </a:r>
            <a:r>
              <a:rPr lang="es-ES" dirty="0"/>
              <a:t> tiene lugar cuando se revisa la información, </a:t>
            </a:r>
            <a:r>
              <a:rPr lang="es-ES" dirty="0">
                <a:solidFill>
                  <a:srgbClr val="FF0000"/>
                </a:solidFill>
              </a:rPr>
              <a:t>usualmente de forma interna </a:t>
            </a:r>
            <a:r>
              <a:rPr lang="es-ES" dirty="0"/>
              <a:t>o con una pequeña prueba grupal durante el transcurso del plan; de manera que éste entonces se pueda modificar de ser necesario. También se le conoce como </a:t>
            </a:r>
            <a:r>
              <a:rPr lang="es-ES" baseline="0" dirty="0"/>
              <a:t>“monitorear el progreso”.</a:t>
            </a:r>
            <a:r>
              <a:rPr lang="es-ES" dirty="0"/>
              <a:t>  </a:t>
            </a:r>
          </a:p>
          <a:p>
            <a:pPr marL="613940" lvl="1" indent="-167438" fontAlgn="base">
              <a:buFont typeface="Arial" panose="020B0604020202020204" pitchFamily="34" charset="0"/>
              <a:buChar char="•"/>
            </a:pPr>
            <a:r>
              <a:rPr lang="es-ES" dirty="0"/>
              <a:t>Una </a:t>
            </a:r>
            <a:r>
              <a:rPr lang="es-ES" u="sng" dirty="0"/>
              <a:t>evaluación sumativa</a:t>
            </a:r>
            <a:r>
              <a:rPr lang="es-ES" dirty="0"/>
              <a:t> se realiza al final del plan para observar lo que se ha logrado. También se conoce como</a:t>
            </a:r>
            <a:r>
              <a:rPr lang="es-ES" baseline="0" dirty="0"/>
              <a:t> “medir los resultados</a:t>
            </a:r>
            <a:r>
              <a:rPr lang="es-ES" dirty="0"/>
              <a:t> finales</a:t>
            </a:r>
            <a:r>
              <a:rPr lang="es-ES" baseline="0" dirty="0"/>
              <a:t>”.</a:t>
            </a:r>
            <a:r>
              <a:rPr lang="es-ES" dirty="0"/>
              <a:t>  </a:t>
            </a:r>
          </a:p>
          <a:p>
            <a:pPr marL="167438" indent="-167438">
              <a:buFont typeface="Arial" panose="020B0604020202020204" pitchFamily="34" charset="0"/>
              <a:buChar char="•"/>
            </a:pPr>
            <a:r>
              <a:rPr lang="es-ES" dirty="0"/>
              <a:t>Otra forma de verlo es: “Cuando el cocinero prueba la sopa, eso es formativo; cuando los invitados prueban la sopa, es sumativo.” –cita de Robert Stakes.</a:t>
            </a:r>
            <a:endParaRPr lang="es-ES" dirty="0">
              <a:solidFill>
                <a:srgbClr val="000000"/>
              </a:solidFill>
              <a:cs typeface="Arial" charset="0"/>
            </a:endParaRPr>
          </a:p>
          <a:p>
            <a:endParaRPr lang="es-ES" dirty="0"/>
          </a:p>
          <a:p>
            <a:r>
              <a:rPr lang="es-ES" b="1" dirty="0"/>
              <a:t>Actividades  </a:t>
            </a:r>
            <a:endParaRPr lang="es-ES" dirty="0"/>
          </a:p>
          <a:p>
            <a:pPr>
              <a:lnSpc>
                <a:spcPct val="115000"/>
              </a:lnSpc>
            </a:pPr>
            <a:endParaRPr lang="en-US" dirty="0">
              <a:solidFill>
                <a:srgbClr val="000000"/>
              </a:solidFill>
              <a:ea typeface="Times New Roman"/>
              <a:cs typeface="Calibri"/>
            </a:endParaRPr>
          </a:p>
          <a:p>
            <a:pPr>
              <a:lnSpc>
                <a:spcPct val="115000"/>
              </a:lnSpc>
            </a:pPr>
            <a:endParaRPr lang="en-US"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16</a:t>
            </a:fld>
            <a:endParaRPr lang="en-US"/>
          </a:p>
        </p:txBody>
      </p:sp>
    </p:spTree>
    <p:extLst>
      <p:ext uri="{BB962C8B-B14F-4D97-AF65-F5344CB8AC3E}">
        <p14:creationId xmlns:p14="http://schemas.microsoft.com/office/powerpoint/2010/main" val="1799043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1501" y="2912788"/>
            <a:ext cx="6167397" cy="5960762"/>
          </a:xfrm>
        </p:spPr>
        <p:txBody>
          <a:bodyPr/>
          <a:lstStyle/>
          <a:p>
            <a:r>
              <a:rPr lang="es-ES" b="1" dirty="0"/>
              <a:t>Diapositiva #53:  </a:t>
            </a:r>
            <a:r>
              <a:rPr lang="es-ES" b="0" dirty="0"/>
              <a:t>Proceso para llegar a un acuerdo</a:t>
            </a:r>
            <a:endParaRPr lang="es-ES" dirty="0"/>
          </a:p>
          <a:p>
            <a:r>
              <a:rPr lang="en-US" dirty="0"/>
              <a:t>  </a:t>
            </a:r>
          </a:p>
          <a:p>
            <a:r>
              <a:rPr lang="es-ES" b="1" dirty="0"/>
              <a:t>Instrucciones:</a:t>
            </a:r>
            <a:endParaRPr lang="es-ES" dirty="0"/>
          </a:p>
          <a:p>
            <a:pPr marL="223251" indent="-223251" defTabSz="893003">
              <a:buFont typeface="+mj-lt"/>
              <a:buAutoNum type="arabicPeriod"/>
              <a:defRPr/>
            </a:pPr>
            <a:r>
              <a:rPr lang="es-ES" dirty="0"/>
              <a:t>Comparta la información de las notas del presentador</a:t>
            </a:r>
            <a:r>
              <a:rPr lang="es-ES" baseline="0" dirty="0"/>
              <a:t>.</a:t>
            </a:r>
            <a:endParaRPr lang="es-ES" dirty="0"/>
          </a:p>
          <a:p>
            <a:pPr marL="223251" indent="-223251" defTabSz="893003">
              <a:buFont typeface="+mj-lt"/>
              <a:buAutoNum type="arabicPeriod"/>
              <a:defRPr/>
            </a:pPr>
            <a:r>
              <a:rPr lang="es-ES" dirty="0"/>
              <a:t>Defina las Reglas del orden de Robert</a:t>
            </a:r>
            <a:r>
              <a:rPr lang="es-ES" baseline="0" dirty="0"/>
              <a:t> </a:t>
            </a:r>
            <a:r>
              <a:rPr lang="es-ES" dirty="0"/>
              <a:t>y  los procesos utilizados </a:t>
            </a:r>
            <a:r>
              <a:rPr lang="es-ES" baseline="0" dirty="0"/>
              <a:t>para llegar a un acuerdo</a:t>
            </a:r>
            <a:r>
              <a:rPr lang="es-ES" dirty="0"/>
              <a:t>.</a:t>
            </a:r>
          </a:p>
          <a:p>
            <a:pPr marL="223251" indent="-223251" defTabSz="893003">
              <a:buFont typeface="+mj-lt"/>
              <a:buAutoNum type="arabicPeriod"/>
              <a:defRPr/>
            </a:pPr>
            <a:r>
              <a:rPr lang="es-ES" dirty="0"/>
              <a:t>Dirija una revisión de los términos y de la actividad del material impreso/manual sobre las</a:t>
            </a:r>
            <a:r>
              <a:rPr lang="es-ES" baseline="0" dirty="0"/>
              <a:t> reglas del orden </a:t>
            </a:r>
            <a:r>
              <a:rPr lang="en-US" baseline="0" dirty="0"/>
              <a:t>de Robert.</a:t>
            </a:r>
            <a:endParaRPr lang="en-US" dirty="0"/>
          </a:p>
          <a:p>
            <a:endParaRPr lang="en-US" dirty="0"/>
          </a:p>
          <a:p>
            <a:r>
              <a:rPr lang="es-ES" b="1" dirty="0"/>
              <a:t>Notas del presentador:</a:t>
            </a:r>
          </a:p>
          <a:p>
            <a:pPr marL="167438" indent="-167438">
              <a:buFont typeface="Arial" panose="020B0604020202020204" pitchFamily="34" charset="0"/>
              <a:buChar char="•"/>
            </a:pPr>
            <a:r>
              <a:rPr lang="es-ES" dirty="0">
                <a:solidFill>
                  <a:srgbClr val="000000"/>
                </a:solidFill>
                <a:ea typeface="Times New Roman"/>
                <a:cs typeface="Calibri"/>
              </a:rPr>
              <a:t>Algunas veces una de las tareas más difíciles para los grupos es ponerse de acuerdo sobre un asunto.</a:t>
            </a:r>
          </a:p>
          <a:p>
            <a:pPr marL="167438" indent="-167438">
              <a:buFont typeface="Arial" panose="020B0604020202020204" pitchFamily="34" charset="0"/>
              <a:buChar char="•"/>
            </a:pPr>
            <a:r>
              <a:rPr lang="es-ES" dirty="0">
                <a:solidFill>
                  <a:srgbClr val="000000"/>
                </a:solidFill>
                <a:ea typeface="Times New Roman"/>
                <a:cs typeface="Calibri"/>
              </a:rPr>
              <a:t>Los grupos pueden utilizar procedimientos parlamentarios para establecer un proceso para manejar los debates y llegar a un acuerdo. </a:t>
            </a:r>
            <a:endParaRPr lang="es-ES" dirty="0">
              <a:ea typeface="Times New Roman"/>
              <a:cs typeface="Times New Roman"/>
            </a:endParaRPr>
          </a:p>
          <a:p>
            <a:pPr marL="167438" indent="-167438">
              <a:buFont typeface="Arial" panose="020B0604020202020204" pitchFamily="34" charset="0"/>
              <a:buChar char="•"/>
            </a:pPr>
            <a:r>
              <a:rPr lang="es-ES" dirty="0">
                <a:solidFill>
                  <a:srgbClr val="000000"/>
                </a:solidFill>
                <a:ea typeface="Times New Roman"/>
                <a:cs typeface="Calibri"/>
              </a:rPr>
              <a:t>Votar es una de las maneras y la más formal de llegar a un acuerdo.  </a:t>
            </a:r>
          </a:p>
          <a:p>
            <a:pPr marL="167438" indent="-167438">
              <a:buFont typeface="Arial" panose="020B0604020202020204" pitchFamily="34" charset="0"/>
              <a:buChar char="•"/>
            </a:pPr>
            <a:r>
              <a:rPr lang="es-ES" dirty="0">
                <a:solidFill>
                  <a:srgbClr val="000000"/>
                </a:solidFill>
                <a:ea typeface="Times New Roman"/>
                <a:cs typeface="Calibri"/>
              </a:rPr>
              <a:t>Utilizar las reglas del orden de Robert es una herramienta que proporciona estructura al proceso de votación. </a:t>
            </a:r>
          </a:p>
          <a:p>
            <a:pPr marL="167438" indent="-167438">
              <a:buFont typeface="Arial" panose="020B0604020202020204" pitchFamily="34" charset="0"/>
              <a:buChar char="•"/>
            </a:pPr>
            <a:r>
              <a:rPr lang="es-ES" dirty="0">
                <a:solidFill>
                  <a:srgbClr val="000000"/>
                </a:solidFill>
                <a:ea typeface="Times New Roman"/>
                <a:cs typeface="Calibri"/>
              </a:rPr>
              <a:t>Una mayoría de los miembros debe votar a favor para que la moción sea aprobada.  </a:t>
            </a:r>
          </a:p>
          <a:p>
            <a:pPr marL="167438" indent="-167438">
              <a:buFont typeface="Arial" panose="020B0604020202020204" pitchFamily="34" charset="0"/>
              <a:buChar char="•"/>
            </a:pPr>
            <a:r>
              <a:rPr lang="es-ES" dirty="0">
                <a:solidFill>
                  <a:srgbClr val="000000"/>
                </a:solidFill>
                <a:ea typeface="Times New Roman"/>
                <a:cs typeface="Calibri"/>
              </a:rPr>
              <a:t>Las minutas de las reuniones normalmente documentan el proceso de toma de decisiones</a:t>
            </a:r>
            <a:r>
              <a:rPr lang="en-US" dirty="0">
                <a:solidFill>
                  <a:srgbClr val="000000"/>
                </a:solidFill>
                <a:ea typeface="Times New Roman"/>
                <a:cs typeface="Calibri"/>
              </a:rPr>
              <a:t>.</a:t>
            </a:r>
            <a:endParaRPr lang="en-US" dirty="0">
              <a:solidFill>
                <a:schemeClr val="tx1"/>
              </a:solidFill>
              <a:ea typeface="Times New Roman"/>
              <a:cs typeface="Times New Roman"/>
            </a:endParaRPr>
          </a:p>
          <a:p>
            <a:r>
              <a:rPr lang="en-US" dirty="0">
                <a:solidFill>
                  <a:srgbClr val="000000"/>
                </a:solidFill>
                <a:ea typeface="Times New Roman"/>
                <a:cs typeface="Calibri"/>
              </a:rPr>
              <a:t> </a:t>
            </a:r>
            <a:endParaRPr lang="en-US" dirty="0">
              <a:ea typeface="Times New Roman"/>
              <a:cs typeface="Times New Roman"/>
            </a:endParaRPr>
          </a:p>
          <a:p>
            <a:pPr marL="167438" indent="-167438">
              <a:buFont typeface="Arial" panose="020B0604020202020204" pitchFamily="34" charset="0"/>
              <a:buChar char="•"/>
            </a:pPr>
            <a:r>
              <a:rPr lang="es-ES" dirty="0">
                <a:solidFill>
                  <a:srgbClr val="000000"/>
                </a:solidFill>
                <a:ea typeface="Times New Roman"/>
                <a:cs typeface="Calibri"/>
              </a:rPr>
              <a:t>Otra manera en que los grupos crean acuerdos es a través del consenso.   </a:t>
            </a:r>
          </a:p>
          <a:p>
            <a:pPr marL="167438" indent="-167438">
              <a:buFont typeface="Arial" panose="020B0604020202020204" pitchFamily="34" charset="0"/>
              <a:buChar char="•"/>
            </a:pPr>
            <a:r>
              <a:rPr lang="es-ES" dirty="0">
                <a:solidFill>
                  <a:srgbClr val="000000"/>
                </a:solidFill>
                <a:ea typeface="Times New Roman"/>
                <a:cs typeface="Calibri"/>
              </a:rPr>
              <a:t>El consenso es un acuerdo al que ha llegado todo el grupo.  </a:t>
            </a:r>
          </a:p>
          <a:p>
            <a:pPr marL="167438" indent="-167438">
              <a:buFont typeface="Arial" panose="020B0604020202020204" pitchFamily="34" charset="0"/>
              <a:buChar char="•"/>
            </a:pPr>
            <a:r>
              <a:rPr lang="es-ES" dirty="0">
                <a:solidFill>
                  <a:srgbClr val="000000"/>
                </a:solidFill>
                <a:ea typeface="Times New Roman"/>
                <a:cs typeface="Calibri"/>
              </a:rPr>
              <a:t>Este es un verdadero compromiso y puede ser un proceso complicado, largo pero gratificante.  </a:t>
            </a:r>
          </a:p>
          <a:p>
            <a:pPr marL="167438" indent="-167438">
              <a:buFont typeface="Arial" panose="020B0604020202020204" pitchFamily="34" charset="0"/>
              <a:buChar char="•"/>
            </a:pPr>
            <a:r>
              <a:rPr lang="es-ES" dirty="0">
                <a:solidFill>
                  <a:srgbClr val="000000"/>
                </a:solidFill>
                <a:ea typeface="Times New Roman"/>
                <a:cs typeface="Calibri"/>
              </a:rPr>
              <a:t>El consenso no quiere decir necesariamente que todos han obtenido el resultado que estaban deseando, sino que se logró un resultado que es aceptable para todos.  </a:t>
            </a:r>
          </a:p>
          <a:p>
            <a:pPr marL="167438" indent="-167438">
              <a:buFont typeface="Arial" panose="020B0604020202020204" pitchFamily="34" charset="0"/>
              <a:buChar char="•"/>
            </a:pPr>
            <a:r>
              <a:rPr lang="es-ES" dirty="0">
                <a:solidFill>
                  <a:srgbClr val="000000"/>
                </a:solidFill>
                <a:ea typeface="Times New Roman"/>
                <a:cs typeface="Calibri"/>
              </a:rPr>
              <a:t>El consenso tiene una ventaja.  </a:t>
            </a:r>
          </a:p>
          <a:p>
            <a:pPr marL="167438" indent="-167438">
              <a:buFont typeface="Arial" panose="020B0604020202020204" pitchFamily="34" charset="0"/>
              <a:buChar char="•"/>
            </a:pPr>
            <a:r>
              <a:rPr lang="es-ES" dirty="0">
                <a:solidFill>
                  <a:srgbClr val="000000"/>
                </a:solidFill>
                <a:ea typeface="Times New Roman"/>
                <a:cs typeface="Calibri"/>
              </a:rPr>
              <a:t>Tiene el potencial de fortalecer las relaciones de los grupos. En el verdadero consenso, la clave es el compromiso. Se trata de combinar propuestas para alcanzar una mejor posición general que tenga más apoyo.</a:t>
            </a:r>
          </a:p>
          <a:p>
            <a:r>
              <a:rPr lang="en-US" dirty="0"/>
              <a:t> </a:t>
            </a:r>
          </a:p>
          <a:p>
            <a:r>
              <a:rPr lang="es-ES" b="1" dirty="0"/>
              <a:t>Actividades  </a:t>
            </a:r>
            <a:endParaRPr lang="es-ES" dirty="0"/>
          </a:p>
          <a:p>
            <a:r>
              <a:rPr lang="es-ES" dirty="0"/>
              <a:t>Material impreso:</a:t>
            </a:r>
            <a:r>
              <a:rPr lang="es-ES" baseline="0" dirty="0"/>
              <a:t> R</a:t>
            </a:r>
            <a:r>
              <a:rPr lang="es-ES" dirty="0"/>
              <a:t>eglas del orden </a:t>
            </a:r>
            <a:r>
              <a:rPr lang="en-US" dirty="0"/>
              <a:t>de Robert</a:t>
            </a:r>
          </a:p>
          <a:p>
            <a:r>
              <a:rPr lang="en-US" dirty="0"/>
              <a:t>053 A: Principios Básicos </a:t>
            </a:r>
          </a:p>
          <a:p>
            <a:r>
              <a:rPr lang="en-US" dirty="0"/>
              <a:t>053 B: Las Reglas del Orden de Robert “Emparejar”</a:t>
            </a:r>
          </a:p>
          <a:p>
            <a:r>
              <a:rPr lang="en-US" dirty="0"/>
              <a:t>9 3D Hoja de Trucos de las Reglas del Orden de Robert </a:t>
            </a:r>
          </a:p>
          <a:p>
            <a:endParaRPr lang="en-US" dirty="0"/>
          </a:p>
          <a:p>
            <a:r>
              <a:rPr lang="en-US" dirty="0"/>
              <a:t> </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17</a:t>
            </a:fld>
            <a:endParaRPr lang="en-US"/>
          </a:p>
        </p:txBody>
      </p:sp>
    </p:spTree>
    <p:extLst>
      <p:ext uri="{BB962C8B-B14F-4D97-AF65-F5344CB8AC3E}">
        <p14:creationId xmlns:p14="http://schemas.microsoft.com/office/powerpoint/2010/main" val="1250438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noProof="0" dirty="0"/>
              <a:t>Diapositiva</a:t>
            </a:r>
            <a:r>
              <a:rPr lang="en-US" b="1" dirty="0"/>
              <a:t> #54</a:t>
            </a:r>
            <a:r>
              <a:rPr lang="es-ES" b="1" noProof="0" dirty="0"/>
              <a:t>:  </a:t>
            </a:r>
            <a:r>
              <a:rPr lang="es-ES" noProof="0" dirty="0"/>
              <a:t>Consejos que ayudan a ser eficiente</a:t>
            </a:r>
          </a:p>
          <a:p>
            <a:r>
              <a:rPr lang="en-US" dirty="0"/>
              <a:t>  </a:t>
            </a:r>
          </a:p>
          <a:p>
            <a:r>
              <a:rPr lang="es-ES" b="1" noProof="0" dirty="0"/>
              <a:t>Instrucciones</a:t>
            </a:r>
            <a:r>
              <a:rPr lang="en-US" b="1" dirty="0"/>
              <a:t>:</a:t>
            </a:r>
            <a:endParaRPr lang="en-US" dirty="0"/>
          </a:p>
          <a:p>
            <a:pPr marL="223251" indent="-223251">
              <a:buFont typeface="+mj-lt"/>
              <a:buAutoNum type="arabicPeriod"/>
            </a:pPr>
            <a:r>
              <a:rPr lang="es-ES" dirty="0"/>
              <a:t>Comparta la información de las notas del presentador</a:t>
            </a:r>
            <a:r>
              <a:rPr lang="en-US" baseline="0" dirty="0"/>
              <a:t> y de la </a:t>
            </a:r>
            <a:r>
              <a:rPr lang="es-ES" baseline="0" noProof="0" dirty="0"/>
              <a:t>diapositiva</a:t>
            </a:r>
            <a:r>
              <a:rPr lang="en-US" baseline="0" dirty="0"/>
              <a:t>.</a:t>
            </a:r>
            <a:endParaRPr lang="en-US" dirty="0"/>
          </a:p>
          <a:p>
            <a:endParaRPr lang="es-ES" noProof="0" dirty="0"/>
          </a:p>
          <a:p>
            <a:r>
              <a:rPr lang="es-ES" b="1" noProof="0" dirty="0"/>
              <a:t>Notas del presentador:</a:t>
            </a:r>
            <a:r>
              <a:rPr lang="es-ES" noProof="0" dirty="0">
                <a:solidFill>
                  <a:srgbClr val="000000"/>
                </a:solidFill>
                <a:ea typeface="Times New Roman"/>
                <a:cs typeface="Calibri"/>
              </a:rPr>
              <a:t> </a:t>
            </a:r>
          </a:p>
          <a:p>
            <a:pPr marL="167438" indent="-167438" defTabSz="893003">
              <a:buFont typeface="Arial" panose="020B0604020202020204" pitchFamily="34" charset="0"/>
              <a:buChar char="•"/>
              <a:defRPr/>
            </a:pPr>
            <a:r>
              <a:rPr lang="es-ES" noProof="0" dirty="0">
                <a:solidFill>
                  <a:srgbClr val="000000"/>
                </a:solidFill>
                <a:ea typeface="Times New Roman"/>
                <a:cs typeface="Calibri"/>
              </a:rPr>
              <a:t>Incluso si el grupo no ha encontrado un proceso, ¡usted puede!.  </a:t>
            </a:r>
          </a:p>
          <a:p>
            <a:pPr marL="167438" indent="-167438" defTabSz="893003">
              <a:buFont typeface="Arial" panose="020B0604020202020204" pitchFamily="34" charset="0"/>
              <a:buChar char="•"/>
              <a:defRPr/>
            </a:pPr>
            <a:r>
              <a:rPr lang="es-ES" noProof="0" dirty="0">
                <a:solidFill>
                  <a:srgbClr val="000000"/>
                </a:solidFill>
                <a:ea typeface="Times New Roman"/>
                <a:cs typeface="Calibri"/>
              </a:rPr>
              <a:t>Todos los buenos procesos son realmente solo un plan para mantenerse organizado, tomar medidas y planificar los próximos pasos. </a:t>
            </a:r>
          </a:p>
          <a:p>
            <a:pPr marL="167438" indent="-167438" defTabSz="893003">
              <a:buFont typeface="Arial" panose="020B0604020202020204" pitchFamily="34" charset="0"/>
              <a:buChar char="•"/>
              <a:defRPr/>
            </a:pPr>
            <a:r>
              <a:rPr lang="es-ES" noProof="0" dirty="0">
                <a:solidFill>
                  <a:srgbClr val="000000"/>
                </a:solidFill>
                <a:ea typeface="Times New Roman"/>
                <a:cs typeface="Calibri"/>
              </a:rPr>
              <a:t>Aquí le</a:t>
            </a:r>
            <a:r>
              <a:rPr lang="es-ES" baseline="0" noProof="0" dirty="0">
                <a:solidFill>
                  <a:srgbClr val="000000"/>
                </a:solidFill>
                <a:ea typeface="Times New Roman"/>
                <a:cs typeface="Calibri"/>
              </a:rPr>
              <a:t> presentamos </a:t>
            </a:r>
            <a:r>
              <a:rPr lang="es-ES" noProof="0" dirty="0">
                <a:solidFill>
                  <a:srgbClr val="000000"/>
                </a:solidFill>
                <a:ea typeface="Times New Roman"/>
                <a:cs typeface="Calibri"/>
              </a:rPr>
              <a:t>algunos consejos</a:t>
            </a:r>
            <a:r>
              <a:rPr lang="es-ES" baseline="0" noProof="0" dirty="0">
                <a:solidFill>
                  <a:srgbClr val="000000"/>
                </a:solidFill>
                <a:ea typeface="Times New Roman"/>
                <a:cs typeface="Calibri"/>
              </a:rPr>
              <a:t> prácticos que pueden ayudarle en lo personal a ser eficiente</a:t>
            </a:r>
            <a:r>
              <a:rPr lang="es-ES" noProof="0" dirty="0">
                <a:solidFill>
                  <a:srgbClr val="000000"/>
                </a:solidFill>
                <a:ea typeface="Times New Roman"/>
                <a:cs typeface="Calibri"/>
              </a:rPr>
              <a:t>. </a:t>
            </a:r>
            <a:r>
              <a:rPr lang="es-ES" i="1" noProof="0" dirty="0">
                <a:solidFill>
                  <a:srgbClr val="000000"/>
                </a:solidFill>
                <a:ea typeface="Times New Roman"/>
                <a:cs typeface="Calibri"/>
              </a:rPr>
              <a:t>&lt;leer</a:t>
            </a:r>
            <a:r>
              <a:rPr lang="es-ES" i="1" baseline="0" noProof="0" dirty="0">
                <a:solidFill>
                  <a:srgbClr val="000000"/>
                </a:solidFill>
                <a:ea typeface="Times New Roman"/>
                <a:cs typeface="Calibri"/>
              </a:rPr>
              <a:t> la </a:t>
            </a:r>
            <a:r>
              <a:rPr lang="es-ES" i="1" noProof="0" dirty="0">
                <a:solidFill>
                  <a:srgbClr val="000000"/>
                </a:solidFill>
                <a:ea typeface="Times New Roman"/>
                <a:cs typeface="Calibri"/>
              </a:rPr>
              <a:t>diapositiva&gt;</a:t>
            </a:r>
            <a:endParaRPr lang="es-ES" i="1" noProof="0" dirty="0">
              <a:ea typeface="Times New Roman"/>
              <a:cs typeface="Times New Roman"/>
            </a:endParaRPr>
          </a:p>
          <a:p>
            <a:r>
              <a:rPr lang="es-ES" noProof="0" dirty="0"/>
              <a:t> </a:t>
            </a:r>
          </a:p>
          <a:p>
            <a:r>
              <a:rPr lang="es-ES" b="1" noProof="0" dirty="0"/>
              <a:t>Actividades  </a:t>
            </a:r>
            <a:endParaRPr lang="es-ES" noProof="0" dirty="0"/>
          </a:p>
          <a:p>
            <a:pPr defTabSz="920239">
              <a:defRPr/>
            </a:pPr>
            <a:endParaRPr lang="en-US"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18</a:t>
            </a:fld>
            <a:endParaRPr lang="en-US"/>
          </a:p>
        </p:txBody>
      </p:sp>
    </p:spTree>
    <p:extLst>
      <p:ext uri="{BB962C8B-B14F-4D97-AF65-F5344CB8AC3E}">
        <p14:creationId xmlns:p14="http://schemas.microsoft.com/office/powerpoint/2010/main" val="1922878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noProof="0" dirty="0"/>
              <a:t>Diapositiva #55:  </a:t>
            </a:r>
            <a:r>
              <a:rPr lang="es-ES" noProof="0" dirty="0"/>
              <a:t>Sección 3</a:t>
            </a:r>
            <a:r>
              <a:rPr lang="es-ES" baseline="0" noProof="0" dirty="0"/>
              <a:t> Recursos</a:t>
            </a:r>
            <a:endParaRPr lang="es-ES" noProof="0" dirty="0"/>
          </a:p>
          <a:p>
            <a:r>
              <a:rPr lang="es-ES" noProof="0" dirty="0"/>
              <a:t>   </a:t>
            </a:r>
          </a:p>
          <a:p>
            <a:r>
              <a:rPr lang="es-ES" b="1" noProof="0" dirty="0"/>
              <a:t>Instrucciones:</a:t>
            </a:r>
            <a:r>
              <a:rPr lang="en-US" dirty="0"/>
              <a:t> </a:t>
            </a:r>
          </a:p>
          <a:p>
            <a:pPr marL="223251" indent="-223251">
              <a:buFont typeface="+mj-lt"/>
              <a:buAutoNum type="arabicPeriod"/>
            </a:pPr>
            <a:r>
              <a:rPr lang="es-ES" baseline="0" dirty="0"/>
              <a:t>Haga hincapié en </a:t>
            </a:r>
            <a:r>
              <a:rPr lang="es-ES" dirty="0"/>
              <a:t>1 o 2 recursos de los sitios web</a:t>
            </a:r>
            <a:r>
              <a:rPr lang="es-ES" baseline="0" dirty="0"/>
              <a:t> enumerados en la diapositiva</a:t>
            </a:r>
            <a:r>
              <a:rPr lang="es-ES" dirty="0"/>
              <a:t>. </a:t>
            </a:r>
          </a:p>
          <a:p>
            <a:pPr marL="223251" indent="-223251">
              <a:buFont typeface="+mj-lt"/>
              <a:buAutoNum type="arabicPeriod"/>
            </a:pPr>
            <a:r>
              <a:rPr lang="es-ES" dirty="0"/>
              <a:t>Tenga uno o dos enlaces web accesibles y listos para mostrar.</a:t>
            </a:r>
          </a:p>
          <a:p>
            <a:pPr marL="223251" marR="0" lvl="0" indent="-223251" algn="l" defTabSz="914400" rtl="0" eaLnBrk="1" fontAlgn="auto" latinLnBrk="0" hangingPunct="1">
              <a:lnSpc>
                <a:spcPct val="100000"/>
              </a:lnSpc>
              <a:spcBef>
                <a:spcPts val="0"/>
              </a:spcBef>
              <a:spcAft>
                <a:spcPts val="0"/>
              </a:spcAft>
              <a:buClrTx/>
              <a:buSzTx/>
              <a:buFont typeface="+mj-lt"/>
              <a:buAutoNum type="arabicPeriod"/>
              <a:tabLst/>
              <a:defRPr/>
            </a:pPr>
            <a:r>
              <a:rPr lang="es-ES" dirty="0"/>
              <a:t>Algunos de los recursos que se mencionan, pueden usarse tanto en los grupos, como en organizaciones y empresas.</a:t>
            </a:r>
          </a:p>
          <a:p>
            <a:pPr marL="223251" indent="-223251">
              <a:buFont typeface="+mj-lt"/>
              <a:buAutoNum type="arabicPeriod"/>
            </a:pPr>
            <a:endParaRPr lang="es-ES" dirty="0"/>
          </a:p>
          <a:p>
            <a:pPr marL="223251" indent="-223251" defTabSz="893003">
              <a:buFont typeface="+mj-lt"/>
              <a:buAutoNum type="arabicPeriod"/>
              <a:defRPr/>
            </a:pPr>
            <a:endParaRPr lang="en-US" dirty="0"/>
          </a:p>
          <a:p>
            <a:endParaRPr lang="en-US" dirty="0"/>
          </a:p>
          <a:p>
            <a:r>
              <a:rPr lang="es-ES" b="1" noProof="0" dirty="0"/>
              <a:t>Notas del presentador:</a:t>
            </a:r>
          </a:p>
          <a:p>
            <a:endParaRPr lang="es-ES" b="1" noProof="0" dirty="0"/>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Creación de acuerdos: Educadores y Padres trabajando juntos</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u="sng" dirty="0">
                <a:solidFill>
                  <a:srgbClr val="0563C1"/>
                </a:solidFill>
                <a:effectLst/>
                <a:latin typeface="Calibri" panose="020F0502020204030204" pitchFamily="34" charset="0"/>
                <a:ea typeface="Calibri" panose="020F0502020204030204" pitchFamily="34" charset="0"/>
                <a:hlinkClick r:id="rId3"/>
              </a:rPr>
              <a:t>https://dpi.wi.gov/sped/topics/agreement</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Reglas del Orden de Robert/ PTA</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u="sng" dirty="0">
                <a:solidFill>
                  <a:srgbClr val="0563C1"/>
                </a:solidFill>
                <a:effectLst/>
                <a:latin typeface="Calibri" panose="020F0502020204030204" pitchFamily="34" charset="0"/>
                <a:ea typeface="Calibri" panose="020F0502020204030204" pitchFamily="34" charset="0"/>
                <a:hlinkClick r:id="rId4"/>
              </a:rPr>
              <a:t>https://www.pta.org/docs/default-source/files/training/course-tools/president/spanish/reglas-del-orden-de-robert_(roberts-rules-of-order-basics)</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Metas SMART : Ejemplos</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u="sng" dirty="0">
                <a:solidFill>
                  <a:srgbClr val="0563C1"/>
                </a:solidFill>
                <a:effectLst/>
                <a:latin typeface="Calibri" panose="020F0502020204030204" pitchFamily="34" charset="0"/>
                <a:ea typeface="Calibri" panose="020F0502020204030204" pitchFamily="34" charset="0"/>
                <a:hlinkClick r:id="rId5"/>
              </a:rPr>
              <a:t>https://sebastianpendino.com/objetivos-smart-que-son/</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Toma de decisiones en grupo</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u="sng" dirty="0">
                <a:solidFill>
                  <a:srgbClr val="0563C1"/>
                </a:solidFill>
                <a:effectLst/>
                <a:latin typeface="Calibri" panose="020F0502020204030204" pitchFamily="34" charset="0"/>
                <a:ea typeface="Calibri" panose="020F0502020204030204" pitchFamily="34" charset="0"/>
                <a:hlinkClick r:id="rId6"/>
              </a:rPr>
              <a:t>https://tomadedecisiones.net/toma-de-decisiones-en-grupo/</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Técnica de Lluvia de Ideas</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u="sng" dirty="0">
                <a:solidFill>
                  <a:srgbClr val="0563C1"/>
                </a:solidFill>
                <a:effectLst/>
                <a:latin typeface="Calibri" panose="020F0502020204030204" pitchFamily="34" charset="0"/>
                <a:ea typeface="Calibri" panose="020F0502020204030204" pitchFamily="34" charset="0"/>
                <a:hlinkClick r:id="rId7"/>
              </a:rPr>
              <a:t>https://www.atlassian.com/es/work-management/project-collaboration/brainstorming/brainstorming-techniques</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Cómo crear un Plan de Acción Eficaz</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u="sng" dirty="0">
                <a:solidFill>
                  <a:srgbClr val="0563C1"/>
                </a:solidFill>
                <a:effectLst/>
                <a:latin typeface="Calibri" panose="020F0502020204030204" pitchFamily="34" charset="0"/>
                <a:ea typeface="Calibri" panose="020F0502020204030204" pitchFamily="34" charset="0"/>
                <a:hlinkClick r:id="rId8"/>
              </a:rPr>
              <a:t>https://asana.com/es/resources/action-plan</a:t>
            </a:r>
            <a:endParaRPr lang="es-ES" sz="1200" u="sng" dirty="0">
              <a:solidFill>
                <a:srgbClr val="0563C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s-ES" sz="1200" u="sng" dirty="0">
              <a:solidFill>
                <a:srgbClr val="0563C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Cómo d</a:t>
            </a:r>
            <a:r>
              <a:rPr lang="en-US" sz="1200" dirty="0">
                <a:effectLst/>
                <a:latin typeface="Calibri" panose="020F0502020204030204" pitchFamily="34" charset="0"/>
                <a:ea typeface="Calibri" panose="020F0502020204030204" pitchFamily="34" charset="0"/>
              </a:rPr>
              <a:t>esarrollar un modelo lógico.</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hlinkClick r:id="rId9"/>
              </a:rPr>
              <a:t>https://ctb.ku.edu/es/tabla-de-contenidos/vision-general/modelos-de-desarrollo-para-la-salud-en-la-comunidad/modelo-logico-de-desarollo/principal</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¿Qué son los Grupos Focales?</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u="sng" dirty="0">
                <a:solidFill>
                  <a:srgbClr val="0563C1"/>
                </a:solidFill>
                <a:effectLst/>
                <a:latin typeface="Calibri" panose="020F0502020204030204" pitchFamily="34" charset="0"/>
                <a:ea typeface="Calibri" panose="020F0502020204030204" pitchFamily="34" charset="0"/>
                <a:hlinkClick r:id="rId10"/>
              </a:rPr>
              <a:t>https://www.youtube.com/watch?v=QzXMKY614Uw</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Declaración de la Visión</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u="sng" dirty="0">
                <a:solidFill>
                  <a:srgbClr val="0563C1"/>
                </a:solidFill>
                <a:effectLst/>
                <a:latin typeface="Calibri" panose="020F0502020204030204" pitchFamily="34" charset="0"/>
                <a:ea typeface="Calibri" panose="020F0502020204030204" pitchFamily="34" charset="0"/>
                <a:hlinkClick r:id="rId11"/>
              </a:rPr>
              <a:t>https://www.youtube.com/watch?v=ioY-YSOKBtY</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Declaración de la Misión</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u="sng" dirty="0">
                <a:solidFill>
                  <a:srgbClr val="0563C1"/>
                </a:solidFill>
                <a:effectLst/>
                <a:latin typeface="Calibri" panose="020F0502020204030204" pitchFamily="34" charset="0"/>
                <a:ea typeface="Calibri" panose="020F0502020204030204" pitchFamily="34" charset="0"/>
                <a:hlinkClick r:id="rId12"/>
              </a:rPr>
              <a:t>https://www.youtube.com/watch?v=XtyCt83JLNY</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Diferencia entre la declaración de misión y visión   </a:t>
            </a: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 </a:t>
            </a:r>
            <a:r>
              <a:rPr lang="es-ES" sz="1200" u="sng" dirty="0">
                <a:solidFill>
                  <a:srgbClr val="0563C1"/>
                </a:solidFill>
                <a:effectLst/>
                <a:latin typeface="Calibri" panose="020F0502020204030204" pitchFamily="34" charset="0"/>
                <a:ea typeface="Calibri" panose="020F0502020204030204" pitchFamily="34" charset="0"/>
                <a:hlinkClick r:id="rId13"/>
              </a:rPr>
              <a:t>https://www.youtube.com/watch?v=DzhJNiQ3vMM</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200"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r>
              <a:rPr lang="es-ES" noProof="0" dirty="0"/>
              <a:t> </a:t>
            </a:r>
          </a:p>
          <a:p>
            <a:r>
              <a:rPr lang="es-ES" b="1" noProof="0" dirty="0"/>
              <a:t>Actividades  </a:t>
            </a:r>
            <a:endParaRPr lang="es-ES" noProof="0" dirty="0"/>
          </a:p>
          <a:p>
            <a:r>
              <a:rPr lang="es-ES" noProof="0" dirty="0"/>
              <a:t>Material impreso:  Lista de recursos por secciones de la Guía</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19</a:t>
            </a:fld>
            <a:endParaRPr lang="en-US"/>
          </a:p>
        </p:txBody>
      </p:sp>
    </p:spTree>
    <p:extLst>
      <p:ext uri="{BB962C8B-B14F-4D97-AF65-F5344CB8AC3E}">
        <p14:creationId xmlns:p14="http://schemas.microsoft.com/office/powerpoint/2010/main" val="175996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#39:  </a:t>
            </a:r>
            <a:r>
              <a:rPr lang="es-ES" dirty="0"/>
              <a:t>Sección 3 Introducción</a:t>
            </a:r>
          </a:p>
          <a:p>
            <a:r>
              <a:rPr lang="es-ES" dirty="0"/>
              <a:t>  </a:t>
            </a:r>
          </a:p>
          <a:p>
            <a:r>
              <a:rPr lang="es-ES" b="1" dirty="0"/>
              <a:t>Instrucciones:</a:t>
            </a:r>
            <a:endParaRPr lang="es-ES" dirty="0"/>
          </a:p>
          <a:p>
            <a:pPr marL="223251" indent="-223251">
              <a:buFont typeface="+mj-lt"/>
              <a:buAutoNum type="arabicPeriod"/>
            </a:pPr>
            <a:r>
              <a:rPr lang="es-ES" dirty="0"/>
              <a:t>Comparta la información de las notas del presentador</a:t>
            </a:r>
            <a:r>
              <a:rPr lang="es-ES" baseline="0" dirty="0"/>
              <a:t>.</a:t>
            </a:r>
          </a:p>
          <a:p>
            <a:pPr marL="223251" indent="-223251">
              <a:buFont typeface="+mj-lt"/>
              <a:buAutoNum type="arabicPeriod"/>
            </a:pPr>
            <a:r>
              <a:rPr lang="es-ES" baseline="0" dirty="0"/>
              <a:t>Si los participantes tienen una copia de la guía, indíqueles la sección que corresponda.</a:t>
            </a:r>
            <a:endParaRPr lang="es-ES" dirty="0"/>
          </a:p>
          <a:p>
            <a:endParaRPr lang="es-ES" dirty="0"/>
          </a:p>
          <a:p>
            <a:r>
              <a:rPr lang="es-ES" b="1" dirty="0"/>
              <a:t>Notas del presentador:</a:t>
            </a:r>
          </a:p>
          <a:p>
            <a:pPr marL="167438" indent="-167438" defTabSz="893003">
              <a:buFont typeface="Arial" panose="020B0604020202020204" pitchFamily="34" charset="0"/>
              <a:buChar char="•"/>
              <a:defRPr/>
            </a:pPr>
            <a:r>
              <a:rPr lang="es-ES" dirty="0"/>
              <a:t>Los grupos más efectivos utilizan procesos para guiar su trabajo. Dichos procesos pueden ser nuevos para usted.  </a:t>
            </a:r>
          </a:p>
          <a:p>
            <a:pPr marL="167438" indent="-167438" defTabSz="893003">
              <a:buFont typeface="Arial" panose="020B0604020202020204" pitchFamily="34" charset="0"/>
              <a:buChar char="•"/>
              <a:defRPr/>
            </a:pPr>
            <a:r>
              <a:rPr lang="es-ES" dirty="0"/>
              <a:t>En esta sección, explicaremos algunos procesos comunes que los grupos podrían utilizar.</a:t>
            </a:r>
          </a:p>
          <a:p>
            <a:endParaRPr lang="es-ES" dirty="0"/>
          </a:p>
          <a:p>
            <a:r>
              <a:rPr lang="es-ES" b="1" dirty="0"/>
              <a:t>Actividades  </a:t>
            </a:r>
            <a:endParaRPr lang="es-ES"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2</a:t>
            </a:fld>
            <a:endParaRPr lang="en-US"/>
          </a:p>
        </p:txBody>
      </p:sp>
    </p:spTree>
    <p:extLst>
      <p:ext uri="{BB962C8B-B14F-4D97-AF65-F5344CB8AC3E}">
        <p14:creationId xmlns:p14="http://schemas.microsoft.com/office/powerpoint/2010/main" val="290934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9013" y="498475"/>
            <a:ext cx="2513012" cy="1885950"/>
          </a:xfrm>
        </p:spPr>
      </p:sp>
      <p:sp>
        <p:nvSpPr>
          <p:cNvPr id="3" name="Notes Placeholder 2"/>
          <p:cNvSpPr>
            <a:spLocks noGrp="1"/>
          </p:cNvSpPr>
          <p:nvPr>
            <p:ph type="body" idx="1"/>
          </p:nvPr>
        </p:nvSpPr>
        <p:spPr>
          <a:xfrm>
            <a:off x="421501" y="2460072"/>
            <a:ext cx="6167397" cy="6262573"/>
          </a:xfrm>
        </p:spPr>
        <p:txBody>
          <a:bodyPr/>
          <a:lstStyle/>
          <a:p>
            <a:r>
              <a:rPr lang="es-ES" b="1" dirty="0"/>
              <a:t>Diapositiva #40:  </a:t>
            </a:r>
            <a:r>
              <a:rPr lang="es-ES" dirty="0"/>
              <a:t>Principios Rectores</a:t>
            </a:r>
          </a:p>
          <a:p>
            <a:r>
              <a:rPr lang="es-ES" dirty="0"/>
              <a:t>  </a:t>
            </a:r>
          </a:p>
          <a:p>
            <a:r>
              <a:rPr lang="es-ES" b="1" dirty="0"/>
              <a:t>Instrucciones:</a:t>
            </a:r>
            <a:endParaRPr lang="es-ES" dirty="0"/>
          </a:p>
          <a:p>
            <a:pPr marL="223251" indent="-223251" defTabSz="893003">
              <a:buFont typeface="+mj-lt"/>
              <a:buAutoNum type="arabicPeriod"/>
              <a:defRPr/>
            </a:pPr>
            <a:r>
              <a:rPr lang="es-ES" dirty="0"/>
              <a:t>*La diapositiva contiene animación.  Haga clic para que aparezca la información. </a:t>
            </a:r>
          </a:p>
          <a:p>
            <a:pPr marL="223251" indent="-223251">
              <a:buFont typeface="+mj-lt"/>
              <a:buAutoNum type="arabicPeriod"/>
            </a:pPr>
            <a:r>
              <a:rPr lang="es-ES" dirty="0"/>
              <a:t>Explique el marco de los principios rectores compartiendo la información de las </a:t>
            </a:r>
            <a:r>
              <a:rPr lang="es-ES" baseline="0" dirty="0"/>
              <a:t>notas del presentador</a:t>
            </a:r>
            <a:r>
              <a:rPr lang="es-ES" dirty="0"/>
              <a:t>. </a:t>
            </a:r>
          </a:p>
          <a:p>
            <a:pPr marL="223251" indent="-223251">
              <a:buFont typeface="+mj-lt"/>
              <a:buAutoNum type="arabicPeriod"/>
            </a:pPr>
            <a:r>
              <a:rPr lang="es-ES" dirty="0"/>
              <a:t>Haga hincapié en cada uno de los siete principios y explique lo que ocurre cuando falta uno de ellos. </a:t>
            </a:r>
          </a:p>
          <a:p>
            <a:pPr fontAlgn="base"/>
            <a:endParaRPr lang="es-ES" dirty="0"/>
          </a:p>
          <a:p>
            <a:pPr fontAlgn="base"/>
            <a:r>
              <a:rPr lang="es-ES" b="1" dirty="0"/>
              <a:t>Notas del presentador:</a:t>
            </a:r>
          </a:p>
          <a:p>
            <a:pPr marL="167438" indent="-167438" fontAlgn="base">
              <a:buFont typeface="Arial" panose="020B0604020202020204" pitchFamily="34" charset="0"/>
              <a:buChar char="•"/>
            </a:pPr>
            <a:r>
              <a:rPr lang="en-US" dirty="0"/>
              <a:t>Este </a:t>
            </a:r>
            <a:r>
              <a:rPr lang="es-ES" dirty="0"/>
              <a:t>gráfico muestra todos los principios que contribuyen al proceso de toma de decisiones compartida. Dichos principios son:</a:t>
            </a:r>
            <a:r>
              <a:rPr lang="es-ES" b="1" dirty="0"/>
              <a:t> </a:t>
            </a:r>
            <a:endParaRPr lang="es-ES" dirty="0"/>
          </a:p>
          <a:p>
            <a:pPr marL="613940" lvl="1" indent="-167438" fontAlgn="base">
              <a:buFont typeface="Arial" panose="020B0604020202020204" pitchFamily="34" charset="0"/>
              <a:buChar char="•"/>
            </a:pPr>
            <a:r>
              <a:rPr lang="es-ES" b="1" dirty="0"/>
              <a:t>Visión compartida</a:t>
            </a:r>
            <a:r>
              <a:rPr lang="es-ES" dirty="0"/>
              <a:t>—Significa que los grupos necesitan encontrar un terreno común, o </a:t>
            </a:r>
            <a:r>
              <a:rPr lang="es-ES" u="sng" dirty="0"/>
              <a:t>de lo contrario</a:t>
            </a:r>
            <a:r>
              <a:rPr lang="es-ES" dirty="0"/>
              <a:t> cada miembro estará trabajando en metas diferentes.</a:t>
            </a:r>
          </a:p>
          <a:p>
            <a:pPr marL="613940" lvl="1" indent="-167438" fontAlgn="base">
              <a:buFont typeface="Arial" panose="020B0604020202020204" pitchFamily="34" charset="0"/>
              <a:buChar char="•"/>
            </a:pPr>
            <a:r>
              <a:rPr lang="es-ES" b="1" dirty="0"/>
              <a:t>Representación</a:t>
            </a:r>
            <a:r>
              <a:rPr lang="es-ES" dirty="0"/>
              <a:t>—Significa que debe haber consideración de las necesidades y perspectivas de todas las personas afectadas, </a:t>
            </a:r>
            <a:r>
              <a:rPr lang="es-ES" u="sng" dirty="0"/>
              <a:t>o de lo contrario</a:t>
            </a:r>
            <a:r>
              <a:rPr lang="es-ES" dirty="0"/>
              <a:t> el grupo estará tomando decisiones por los demás sin escuchar sus inquietudes, preguntas y  opiniones.</a:t>
            </a:r>
          </a:p>
          <a:p>
            <a:pPr marL="613940" lvl="1" indent="-167438" fontAlgn="base">
              <a:buFont typeface="Arial" panose="020B0604020202020204" pitchFamily="34" charset="0"/>
              <a:buChar char="•"/>
            </a:pPr>
            <a:r>
              <a:rPr lang="es-ES" b="1" dirty="0"/>
              <a:t>Socios Igualitarios</a:t>
            </a:r>
            <a:r>
              <a:rPr lang="es-ES" dirty="0"/>
              <a:t>—Significa que cada miembro debe ser tratado de igual manera, </a:t>
            </a:r>
            <a:r>
              <a:rPr lang="es-ES" u="sng" dirty="0"/>
              <a:t>o de lo contrario</a:t>
            </a:r>
            <a:r>
              <a:rPr lang="es-ES" dirty="0"/>
              <a:t> algunos miembros no se sentirán como verdaderos participantes.</a:t>
            </a:r>
          </a:p>
          <a:p>
            <a:pPr marL="613940" lvl="1" indent="-167438" fontAlgn="base">
              <a:buFont typeface="Arial" panose="020B0604020202020204" pitchFamily="34" charset="0"/>
              <a:buChar char="•"/>
            </a:pPr>
            <a:r>
              <a:rPr lang="es-ES" b="1" dirty="0"/>
              <a:t>Colaboración</a:t>
            </a:r>
            <a:r>
              <a:rPr lang="es-ES" dirty="0"/>
              <a:t>—Significa que hay oportunidades para trabajar todos juntos, </a:t>
            </a:r>
            <a:r>
              <a:rPr lang="es-ES" u="sng" dirty="0"/>
              <a:t>o de lo contrario</a:t>
            </a:r>
            <a:r>
              <a:rPr lang="es-ES" dirty="0"/>
              <a:t> cada uno estará trabajando aislado en su propia burbuja.</a:t>
            </a:r>
          </a:p>
          <a:p>
            <a:pPr marL="613940" lvl="1" indent="-167438" fontAlgn="base">
              <a:buFont typeface="Arial" panose="020B0604020202020204" pitchFamily="34" charset="0"/>
              <a:buChar char="•"/>
            </a:pPr>
            <a:r>
              <a:rPr lang="es-ES" b="1" dirty="0"/>
              <a:t>Responsabilidad compartida</a:t>
            </a:r>
            <a:r>
              <a:rPr lang="es-ES" dirty="0"/>
              <a:t>—Significa que todos están de acuerdo en hacer su parte, por ejemplo: en la reunión del IEP, todos los que participan buscan mejorar los resultados para los niños; </a:t>
            </a:r>
            <a:r>
              <a:rPr lang="es-ES" u="sng" dirty="0"/>
              <a:t>o de lo contrario</a:t>
            </a:r>
            <a:r>
              <a:rPr lang="es-ES" dirty="0"/>
              <a:t> una persona o un grupo pequeño de personas lo hará todo y los otros miembros tendrán menos sentido de pertenencia . ¿Qué ocurre cuando una persona o un grupo pequeño se va?  </a:t>
            </a:r>
          </a:p>
          <a:p>
            <a:pPr marL="613940" lvl="1" indent="-167438" fontAlgn="base">
              <a:buFont typeface="Arial" panose="020B0604020202020204" pitchFamily="34" charset="0"/>
              <a:buChar char="•"/>
            </a:pPr>
            <a:r>
              <a:rPr lang="es-ES" b="1" dirty="0"/>
              <a:t>Difusión de la información</a:t>
            </a:r>
            <a:r>
              <a:rPr lang="es-ES" dirty="0"/>
              <a:t>—Significa mantenerse actualizado con la información acerca de un asunto, </a:t>
            </a:r>
            <a:r>
              <a:rPr lang="es-ES" u="sng" dirty="0"/>
              <a:t>o de lo contrario</a:t>
            </a:r>
            <a:r>
              <a:rPr lang="es-ES" dirty="0"/>
              <a:t> surgirá una brecha dentro del grupo y no todos los miembros podrán tomar decisiones bien informadas.</a:t>
            </a:r>
          </a:p>
          <a:p>
            <a:pPr marL="613940" lvl="1" indent="-167438" fontAlgn="base">
              <a:buFont typeface="Arial" panose="020B0604020202020204" pitchFamily="34" charset="0"/>
              <a:buChar char="•"/>
            </a:pPr>
            <a:r>
              <a:rPr lang="es-ES" b="1" dirty="0"/>
              <a:t>Generar resultados</a:t>
            </a:r>
            <a:r>
              <a:rPr lang="es-ES" dirty="0"/>
              <a:t>—Los grupos necesitan verificar su progreso y hacer los ajustes necesarios, </a:t>
            </a:r>
            <a:r>
              <a:rPr lang="es-ES" u="sng" dirty="0"/>
              <a:t>o de lo contrario</a:t>
            </a:r>
            <a:r>
              <a:rPr lang="es-ES" dirty="0"/>
              <a:t> no se logrará nada. Entonces ¿Cuál es el propósito del grupo?</a:t>
            </a:r>
          </a:p>
          <a:p>
            <a:pPr marL="167438" indent="-167438" fontAlgn="base">
              <a:buFont typeface="Arial" panose="020B0604020202020204" pitchFamily="34" charset="0"/>
              <a:buChar char="•"/>
            </a:pPr>
            <a:r>
              <a:rPr lang="es-ES" dirty="0"/>
              <a:t>Recuerde que si falta uno de estos principios, los resultados se ven afectados y queda comprometida la toma de decisiones compartida.</a:t>
            </a:r>
          </a:p>
          <a:p>
            <a:endParaRPr lang="es-ES" dirty="0"/>
          </a:p>
          <a:p>
            <a:r>
              <a:rPr lang="es-ES" b="1" dirty="0"/>
              <a:t>Actividades</a:t>
            </a:r>
            <a:r>
              <a:rPr lang="en-US" b="1" dirty="0"/>
              <a:t>  </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3</a:t>
            </a:fld>
            <a:endParaRPr lang="en-US"/>
          </a:p>
        </p:txBody>
      </p:sp>
    </p:spTree>
    <p:extLst>
      <p:ext uri="{BB962C8B-B14F-4D97-AF65-F5344CB8AC3E}">
        <p14:creationId xmlns:p14="http://schemas.microsoft.com/office/powerpoint/2010/main" val="326349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dirty="0"/>
              <a:t>Diapositiva #41:  </a:t>
            </a:r>
            <a:r>
              <a:rPr lang="es-ES" dirty="0"/>
              <a:t>Ejemplo de Principios Rectores</a:t>
            </a:r>
          </a:p>
          <a:p>
            <a:r>
              <a:rPr lang="es-ES" dirty="0"/>
              <a:t> </a:t>
            </a:r>
          </a:p>
          <a:p>
            <a:r>
              <a:rPr lang="es-ES" b="1" dirty="0"/>
              <a:t>Instrucciones:</a:t>
            </a:r>
            <a:endParaRPr lang="es-ES" dirty="0"/>
          </a:p>
          <a:p>
            <a:pPr marL="223251" indent="-223251" defTabSz="893003">
              <a:buFont typeface="+mj-lt"/>
              <a:buAutoNum type="arabicPeriod"/>
              <a:defRPr/>
            </a:pPr>
            <a:r>
              <a:rPr lang="es-ES" dirty="0"/>
              <a:t>*La diapositiva contiene animación</a:t>
            </a:r>
            <a:r>
              <a:rPr lang="en-US" dirty="0"/>
              <a:t>.  </a:t>
            </a:r>
            <a:r>
              <a:rPr lang="es-ES" dirty="0"/>
              <a:t>Haga clic para que aparezca la información</a:t>
            </a:r>
            <a:r>
              <a:rPr lang="en-US" dirty="0"/>
              <a:t>. </a:t>
            </a:r>
          </a:p>
          <a:p>
            <a:pPr marL="223251" indent="-223251">
              <a:buFont typeface="+mj-lt"/>
              <a:buAutoNum type="arabicPeriod"/>
            </a:pPr>
            <a:r>
              <a:rPr lang="es-ES" dirty="0"/>
              <a:t>Comente la relación entre los principios rectores y un ejemplo cotidiano que se relacione con el organismo de toma de decisiones. </a:t>
            </a:r>
          </a:p>
          <a:p>
            <a:pPr marL="223251" indent="-223251">
              <a:buFont typeface="+mj-lt"/>
              <a:buAutoNum type="arabicPeriod"/>
            </a:pPr>
            <a:r>
              <a:rPr lang="es-ES" dirty="0"/>
              <a:t>Guíe la actividad sugerida. </a:t>
            </a:r>
          </a:p>
          <a:p>
            <a:endParaRPr lang="es-ES" b="1" dirty="0"/>
          </a:p>
          <a:p>
            <a:r>
              <a:rPr lang="es-ES" b="1" dirty="0"/>
              <a:t>Notas del presentador:</a:t>
            </a:r>
          </a:p>
          <a:p>
            <a:pPr marL="167438" indent="-167438">
              <a:buFont typeface="Arial" panose="020B0604020202020204" pitchFamily="34" charset="0"/>
              <a:buChar char="•"/>
            </a:pPr>
            <a:r>
              <a:rPr lang="es-ES" dirty="0"/>
              <a:t>Los principios rectores se pueden aplicar fácilmente a un grupo individual o a una tarea correspondiente a la toma de decisiones.</a:t>
            </a:r>
          </a:p>
          <a:p>
            <a:pPr marL="167438" indent="-167438">
              <a:lnSpc>
                <a:spcPct val="115000"/>
              </a:lnSpc>
              <a:buFont typeface="Arial" panose="020B0604020202020204" pitchFamily="34" charset="0"/>
              <a:buChar char="•"/>
            </a:pPr>
            <a:r>
              <a:rPr lang="es-ES" dirty="0">
                <a:solidFill>
                  <a:srgbClr val="000000"/>
                </a:solidFill>
                <a:ea typeface="Times New Roman"/>
                <a:cs typeface="Calibri"/>
              </a:rPr>
              <a:t>Una reunión del IFSP o del equipo del IEP, es un ejemplo cotidiano de la toma de decisiones compartida. Veamos cada uno de los principios rectores a través de este lente.</a:t>
            </a:r>
            <a:endParaRPr lang="es-ES" dirty="0">
              <a:ea typeface="Times New Roman"/>
              <a:cs typeface="Times New Roman"/>
            </a:endParaRPr>
          </a:p>
          <a:p>
            <a:pPr marL="613940" lvl="1" indent="-167438" fontAlgn="base">
              <a:buFont typeface="Arial" panose="020B0604020202020204" pitchFamily="34" charset="0"/>
              <a:buChar char="•"/>
            </a:pPr>
            <a:r>
              <a:rPr lang="es-ES" b="1" dirty="0"/>
              <a:t>Visión compartida</a:t>
            </a:r>
            <a:r>
              <a:rPr lang="es-ES" dirty="0"/>
              <a:t>—Todos quieren que el niño sea saludable, feliz y exitoso.</a:t>
            </a:r>
          </a:p>
          <a:p>
            <a:pPr marL="613940" lvl="1" indent="-167438" fontAlgn="base">
              <a:buFont typeface="Arial" panose="020B0604020202020204" pitchFamily="34" charset="0"/>
              <a:buChar char="•"/>
            </a:pPr>
            <a:r>
              <a:rPr lang="es-ES" b="1" dirty="0"/>
              <a:t>Representación</a:t>
            </a:r>
            <a:r>
              <a:rPr lang="es-ES" dirty="0"/>
              <a:t>—Todo el que está trabajando con el niño o representa sus intereses se encuentra presente.</a:t>
            </a:r>
          </a:p>
          <a:p>
            <a:pPr marL="613940" marR="0" lvl="1" indent="-167438"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b="1" dirty="0"/>
              <a:t>Socios Igualitarios</a:t>
            </a:r>
            <a:r>
              <a:rPr lang="es-ES" dirty="0"/>
              <a:t>—</a:t>
            </a:r>
            <a:r>
              <a:rPr lang="es-ES" sz="1200" dirty="0">
                <a:cs typeface="Arial"/>
              </a:rPr>
              <a:t>Todas las ideas, inquietudes y preguntas son escuchadas y valoradas </a:t>
            </a:r>
            <a:endParaRPr lang="es-ES" dirty="0"/>
          </a:p>
          <a:p>
            <a:pPr marL="613940" lvl="1" indent="-167438" fontAlgn="base">
              <a:buFont typeface="Arial" panose="020B0604020202020204" pitchFamily="34" charset="0"/>
              <a:buChar char="•"/>
            </a:pPr>
            <a:r>
              <a:rPr lang="es-ES" b="1" dirty="0"/>
              <a:t>Colaboración</a:t>
            </a:r>
            <a:r>
              <a:rPr lang="es-ES" dirty="0"/>
              <a:t>—Todos trabajan conjuntamente para lograr un plan.</a:t>
            </a:r>
          </a:p>
          <a:p>
            <a:pPr marL="613940" lvl="1" indent="-167438" fontAlgn="base">
              <a:buFont typeface="Arial" panose="020B0604020202020204" pitchFamily="34" charset="0"/>
              <a:buChar char="•"/>
            </a:pPr>
            <a:r>
              <a:rPr lang="es-ES" b="1" dirty="0"/>
              <a:t>Responsabilidad compartida</a:t>
            </a:r>
            <a:r>
              <a:rPr lang="es-ES" dirty="0"/>
              <a:t>—Cada uno hace su parte para brindar apoyo al aprendizaje del niño en la escuela, en el hogar y en la comunidad.</a:t>
            </a:r>
          </a:p>
          <a:p>
            <a:pPr marL="613940" lvl="1" indent="-167438" fontAlgn="base">
              <a:buFont typeface="Arial" panose="020B0604020202020204" pitchFamily="34" charset="0"/>
              <a:buChar char="•"/>
            </a:pPr>
            <a:r>
              <a:rPr lang="es-ES" b="1" dirty="0"/>
              <a:t>Difusión de la información</a:t>
            </a:r>
            <a:r>
              <a:rPr lang="es-ES" dirty="0"/>
              <a:t>—Se ofrece la misma información a todos, de manera que todos puedan tomar una decisión bien fundamentada.</a:t>
            </a:r>
          </a:p>
          <a:p>
            <a:pPr marL="613940" lvl="1" indent="-167438" fontAlgn="base">
              <a:buFont typeface="Arial" panose="020B0604020202020204" pitchFamily="34" charset="0"/>
              <a:buChar char="•"/>
            </a:pPr>
            <a:r>
              <a:rPr lang="es-ES" b="1" dirty="0"/>
              <a:t>Generar resultados</a:t>
            </a:r>
            <a:r>
              <a:rPr lang="es-ES" dirty="0"/>
              <a:t>—El niño progresa. </a:t>
            </a:r>
          </a:p>
          <a:p>
            <a:pPr marL="167438" indent="-167438" fontAlgn="base">
              <a:buFont typeface="Arial" panose="020B0604020202020204" pitchFamily="34" charset="0"/>
              <a:buChar char="•"/>
            </a:pPr>
            <a:r>
              <a:rPr lang="es-ES" dirty="0"/>
              <a:t>Recuerde que si no se cumple uno de estos principios, entonces no es una toma de decisiones compartida y el IEP no se planifica pensando en todos.</a:t>
            </a:r>
          </a:p>
          <a:p>
            <a:r>
              <a:rPr lang="es-ES" dirty="0"/>
              <a:t>IFSP = Plan Individual de Servicios a la Familia</a:t>
            </a:r>
          </a:p>
          <a:p>
            <a:r>
              <a:rPr lang="es-ES" dirty="0"/>
              <a:t>IEP = Programa de Educación Individualizado</a:t>
            </a:r>
          </a:p>
          <a:p>
            <a:r>
              <a:rPr lang="es-ES" dirty="0"/>
              <a:t>  </a:t>
            </a:r>
          </a:p>
          <a:p>
            <a:r>
              <a:rPr lang="es-ES" b="1" dirty="0"/>
              <a:t>Actividades  </a:t>
            </a:r>
            <a:endParaRPr lang="es-ES" dirty="0"/>
          </a:p>
          <a:p>
            <a:r>
              <a:rPr lang="es-ES" dirty="0"/>
              <a:t>Material</a:t>
            </a:r>
            <a:r>
              <a:rPr lang="en-US" dirty="0"/>
              <a:t> </a:t>
            </a:r>
            <a:r>
              <a:rPr lang="es-ES" dirty="0"/>
              <a:t>impreso:  </a:t>
            </a:r>
          </a:p>
          <a:p>
            <a:r>
              <a:rPr lang="es-ES" dirty="0"/>
              <a:t>41A:  Ejemplo de principios Rectores-Grupo Consultivo</a:t>
            </a:r>
          </a:p>
          <a:p>
            <a:r>
              <a:rPr lang="es-ES" dirty="0"/>
              <a:t>41B: Actividad en blanco para la Toma de Decisiones Compartida</a:t>
            </a:r>
          </a:p>
          <a:p>
            <a:r>
              <a:rPr lang="es-ES" dirty="0"/>
              <a:t>6  3A: Actividad de la Toma de Decisiones Compartida</a:t>
            </a:r>
          </a:p>
          <a:p>
            <a:endParaRPr lang="es-ES" dirty="0"/>
          </a:p>
          <a:p>
            <a:endParaRPr lang="es-ES" dirty="0"/>
          </a:p>
          <a:p>
            <a:r>
              <a:rPr lang="es-ES" dirty="0"/>
              <a:t>Pregunta:  ¿Ha estado involucrado en la toma de decisiones compartida?  ¿Qué la hizo un éxito?  ¿Qué fue un desafío? </a:t>
            </a:r>
            <a:r>
              <a:rPr lang="en-US" dirty="0"/>
              <a:t> </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4</a:t>
            </a:fld>
            <a:endParaRPr lang="en-US" dirty="0"/>
          </a:p>
        </p:txBody>
      </p:sp>
    </p:spTree>
    <p:extLst>
      <p:ext uri="{BB962C8B-B14F-4D97-AF65-F5344CB8AC3E}">
        <p14:creationId xmlns:p14="http://schemas.microsoft.com/office/powerpoint/2010/main" val="323970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dirty="0"/>
              <a:t>Diapositiva #42:  </a:t>
            </a:r>
            <a:r>
              <a:rPr lang="es-ES" dirty="0"/>
              <a:t>Recordatorios útiles</a:t>
            </a:r>
          </a:p>
          <a:p>
            <a:r>
              <a:rPr lang="es-ES" dirty="0"/>
              <a:t>  </a:t>
            </a:r>
          </a:p>
          <a:p>
            <a:r>
              <a:rPr lang="es-ES" b="1" dirty="0"/>
              <a:t>Instrucciones:</a:t>
            </a:r>
            <a:endParaRPr lang="es-ES" dirty="0"/>
          </a:p>
          <a:p>
            <a:pPr marL="223251" indent="-223251">
              <a:buFont typeface="+mj-lt"/>
              <a:buAutoNum type="arabicPeriod"/>
            </a:pPr>
            <a:r>
              <a:rPr lang="es-ES" dirty="0"/>
              <a:t>Comparta la información de las notas del presentador</a:t>
            </a:r>
            <a:r>
              <a:rPr lang="en-US" dirty="0"/>
              <a:t>.</a:t>
            </a:r>
          </a:p>
          <a:p>
            <a:endParaRPr lang="en-US" dirty="0"/>
          </a:p>
          <a:p>
            <a:r>
              <a:rPr lang="es-ES" b="1" dirty="0"/>
              <a:t>Notas del presentador:</a:t>
            </a:r>
          </a:p>
          <a:p>
            <a:pPr marL="167438" indent="-167438" fontAlgn="base">
              <a:buFont typeface="Arial" panose="020B0604020202020204" pitchFamily="34" charset="0"/>
              <a:buChar char="•"/>
            </a:pPr>
            <a:r>
              <a:rPr lang="es-ES" dirty="0"/>
              <a:t>Los grupos más eficientes utilizan procesos diferentes para guiar su trabajo. En esta sección, revisaremos algunos procesos comunes que los grupos pueden utilizar.  </a:t>
            </a:r>
          </a:p>
          <a:p>
            <a:pPr marL="167438" indent="-167438" fontAlgn="base">
              <a:buFont typeface="Arial" panose="020B0604020202020204" pitchFamily="34" charset="0"/>
              <a:buChar char="•"/>
            </a:pPr>
            <a:r>
              <a:rPr lang="es-ES" dirty="0"/>
              <a:t>Entonces, ¿Cómo toman decisiones los grupos y teniendo suerte, que éstas sean las CORRECTAS?   </a:t>
            </a:r>
          </a:p>
          <a:p>
            <a:pPr marL="167438" marR="0" lvl="0" indent="-167438"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dirty="0">
                <a:highlight>
                  <a:srgbClr val="FFFF00"/>
                </a:highlight>
              </a:rPr>
              <a:t>Comenzando con el final en mente, en otras palabras, concentrándose en los resultados y luego trabajar hacia resultados positivos.  </a:t>
            </a:r>
          </a:p>
          <a:p>
            <a:pPr marL="167438" indent="-167438" fontAlgn="base">
              <a:buFont typeface="Arial" panose="020B0604020202020204" pitchFamily="34" charset="0"/>
              <a:buChar char="•"/>
            </a:pPr>
            <a:r>
              <a:rPr lang="es-ES" dirty="0"/>
              <a:t>Si los resultados no son positivos o lo que se esperaba lograr, el grupo necesitará volver a los procesos y hacer ajustes hasta que tengan un plan que esté produciendo resultados positivos.</a:t>
            </a:r>
          </a:p>
          <a:p>
            <a:endParaRPr lang="es-ES" dirty="0"/>
          </a:p>
          <a:p>
            <a:r>
              <a:rPr lang="es-ES" b="1" dirty="0"/>
              <a:t>Actividades  </a:t>
            </a:r>
            <a:endParaRPr lang="es-ES" dirty="0"/>
          </a:p>
          <a:p>
            <a:pPr defTabSz="946466" fontAlgn="base">
              <a:lnSpc>
                <a:spcPct val="90000"/>
              </a:lnSpc>
              <a:spcAft>
                <a:spcPct val="0"/>
              </a:spcAft>
              <a:defRPr/>
            </a:pPr>
            <a:endParaRPr lang="en-US" b="1" dirty="0">
              <a:solidFill>
                <a:srgbClr val="000000"/>
              </a:solidFill>
              <a:cs typeface="Arial" charset="0"/>
            </a:endParaRPr>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5</a:t>
            </a:fld>
            <a:endParaRPr lang="en-US"/>
          </a:p>
        </p:txBody>
      </p:sp>
    </p:spTree>
    <p:extLst>
      <p:ext uri="{BB962C8B-B14F-4D97-AF65-F5344CB8AC3E}">
        <p14:creationId xmlns:p14="http://schemas.microsoft.com/office/powerpoint/2010/main" val="960051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dirty="0"/>
              <a:t>Diapositiva</a:t>
            </a:r>
            <a:r>
              <a:rPr lang="en-US" b="1" dirty="0"/>
              <a:t> #43:  </a:t>
            </a:r>
            <a:r>
              <a:rPr lang="es-ES" dirty="0"/>
              <a:t>Procesos utilizados por los grupos</a:t>
            </a:r>
            <a:endParaRPr lang="en-US" dirty="0"/>
          </a:p>
          <a:p>
            <a:r>
              <a:rPr lang="en-US" dirty="0"/>
              <a:t>  </a:t>
            </a:r>
          </a:p>
          <a:p>
            <a:r>
              <a:rPr lang="es-ES" b="1" dirty="0"/>
              <a:t>Instrucciones:</a:t>
            </a:r>
            <a:endParaRPr lang="es-ES" dirty="0"/>
          </a:p>
          <a:p>
            <a:pPr marL="223251" marR="0" indent="-223251" algn="l" defTabSz="914400" rtl="0" eaLnBrk="1" fontAlgn="auto" latinLnBrk="0" hangingPunct="1">
              <a:lnSpc>
                <a:spcPct val="100000"/>
              </a:lnSpc>
              <a:spcBef>
                <a:spcPts val="0"/>
              </a:spcBef>
              <a:spcAft>
                <a:spcPts val="0"/>
              </a:spcAft>
              <a:buClrTx/>
              <a:buSzTx/>
              <a:buFont typeface="+mj-lt"/>
              <a:buAutoNum type="arabicPeriod"/>
              <a:tabLst/>
              <a:defRPr/>
            </a:pPr>
            <a:r>
              <a:rPr lang="es-ES" dirty="0"/>
              <a:t>*La diapositiva contiene animación.  Haga clic para que aparezca la información. </a:t>
            </a:r>
          </a:p>
          <a:p>
            <a:pPr marL="223251" indent="-223251">
              <a:buFont typeface="+mj-lt"/>
              <a:buAutoNum type="arabicPeriod"/>
            </a:pPr>
            <a:r>
              <a:rPr lang="es-ES" dirty="0"/>
              <a:t>Presente el uso de los procesos en el grupo, compartiendo la información de las notas del presentador.</a:t>
            </a:r>
          </a:p>
          <a:p>
            <a:endParaRPr lang="es-ES" b="1" strike="noStrike" dirty="0"/>
          </a:p>
          <a:p>
            <a:r>
              <a:rPr lang="es-ES" b="1" strike="noStrike" dirty="0"/>
              <a:t>Notas del prese</a:t>
            </a:r>
            <a:r>
              <a:rPr lang="es-ES" b="1" dirty="0"/>
              <a:t>ntador:</a:t>
            </a:r>
          </a:p>
          <a:p>
            <a:pPr marL="167438" indent="-167438">
              <a:lnSpc>
                <a:spcPct val="115000"/>
              </a:lnSpc>
              <a:buFont typeface="Arial" panose="020B0604020202020204" pitchFamily="34" charset="0"/>
              <a:buChar char="•"/>
            </a:pPr>
            <a:r>
              <a:rPr lang="es-ES" dirty="0">
                <a:solidFill>
                  <a:srgbClr val="000000"/>
                </a:solidFill>
                <a:ea typeface="Times New Roman"/>
                <a:cs typeface="Calibri"/>
              </a:rPr>
              <a:t>Los seis procesos comunes que utilizan los grupos son:</a:t>
            </a:r>
            <a:endParaRPr lang="es-ES" dirty="0">
              <a:ea typeface="Times New Roman"/>
              <a:cs typeface="Times New Roman"/>
            </a:endParaRPr>
          </a:p>
          <a:p>
            <a:pPr marL="613940" lvl="1" indent="-167438">
              <a:lnSpc>
                <a:spcPct val="115000"/>
              </a:lnSpc>
              <a:buFont typeface="Arial" panose="020B0604020202020204" pitchFamily="34" charset="0"/>
              <a:buChar char="•"/>
            </a:pPr>
            <a:r>
              <a:rPr lang="es-ES" dirty="0">
                <a:solidFill>
                  <a:srgbClr val="000000"/>
                </a:solidFill>
                <a:ea typeface="Times New Roman"/>
                <a:cs typeface="Calibri"/>
              </a:rPr>
              <a:t>Recopilación de información</a:t>
            </a:r>
            <a:endParaRPr lang="es-ES" dirty="0">
              <a:ea typeface="Times New Roman"/>
              <a:cs typeface="Times New Roman"/>
            </a:endParaRPr>
          </a:p>
          <a:p>
            <a:pPr marL="613940" lvl="1" indent="-167438">
              <a:lnSpc>
                <a:spcPct val="115000"/>
              </a:lnSpc>
              <a:buFont typeface="Arial" panose="020B0604020202020204" pitchFamily="34" charset="0"/>
              <a:buChar char="•"/>
            </a:pPr>
            <a:r>
              <a:rPr lang="es-ES" dirty="0">
                <a:solidFill>
                  <a:srgbClr val="000000"/>
                </a:solidFill>
                <a:ea typeface="Times New Roman"/>
                <a:cs typeface="Calibri"/>
              </a:rPr>
              <a:t>Establecimiento de metas </a:t>
            </a:r>
            <a:endParaRPr lang="es-ES" dirty="0">
              <a:ea typeface="Times New Roman"/>
              <a:cs typeface="Times New Roman"/>
            </a:endParaRPr>
          </a:p>
          <a:p>
            <a:pPr marL="613940" lvl="1" indent="-167438">
              <a:lnSpc>
                <a:spcPct val="115000"/>
              </a:lnSpc>
              <a:buFont typeface="Arial" panose="020B0604020202020204" pitchFamily="34" charset="0"/>
              <a:buChar char="•"/>
            </a:pPr>
            <a:r>
              <a:rPr lang="es-ES" dirty="0">
                <a:solidFill>
                  <a:srgbClr val="000000"/>
                </a:solidFill>
                <a:ea typeface="Times New Roman"/>
                <a:cs typeface="Calibri"/>
              </a:rPr>
              <a:t>Planificación </a:t>
            </a:r>
            <a:endParaRPr lang="es-ES" dirty="0">
              <a:ea typeface="Times New Roman"/>
              <a:cs typeface="Times New Roman"/>
            </a:endParaRPr>
          </a:p>
          <a:p>
            <a:pPr marL="613940" lvl="1" indent="-167438">
              <a:lnSpc>
                <a:spcPct val="115000"/>
              </a:lnSpc>
              <a:buFont typeface="Arial" panose="020B0604020202020204" pitchFamily="34" charset="0"/>
              <a:buChar char="•"/>
            </a:pPr>
            <a:r>
              <a:rPr lang="es-ES" dirty="0">
                <a:solidFill>
                  <a:srgbClr val="000000"/>
                </a:solidFill>
                <a:ea typeface="Times New Roman"/>
                <a:cs typeface="Calibri"/>
              </a:rPr>
              <a:t>Colaboración</a:t>
            </a:r>
            <a:endParaRPr lang="es-ES" dirty="0">
              <a:ea typeface="Times New Roman"/>
              <a:cs typeface="Times New Roman"/>
            </a:endParaRPr>
          </a:p>
          <a:p>
            <a:pPr marL="613940" lvl="1" indent="-167438">
              <a:lnSpc>
                <a:spcPct val="115000"/>
              </a:lnSpc>
              <a:buFont typeface="Arial" panose="020B0604020202020204" pitchFamily="34" charset="0"/>
              <a:buChar char="•"/>
            </a:pPr>
            <a:r>
              <a:rPr lang="es-ES" dirty="0">
                <a:solidFill>
                  <a:srgbClr val="000000"/>
                </a:solidFill>
                <a:ea typeface="Times New Roman"/>
                <a:cs typeface="Calibri"/>
              </a:rPr>
              <a:t>Evaluación </a:t>
            </a:r>
            <a:endParaRPr lang="es-ES" dirty="0">
              <a:ea typeface="Times New Roman"/>
              <a:cs typeface="Times New Roman"/>
            </a:endParaRPr>
          </a:p>
          <a:p>
            <a:pPr marL="613940" lvl="1" indent="-167438">
              <a:lnSpc>
                <a:spcPct val="115000"/>
              </a:lnSpc>
              <a:buFont typeface="Arial" panose="020B0604020202020204" pitchFamily="34" charset="0"/>
              <a:buChar char="•"/>
            </a:pPr>
            <a:r>
              <a:rPr lang="es-ES" dirty="0">
                <a:solidFill>
                  <a:srgbClr val="000000"/>
                </a:solidFill>
                <a:ea typeface="Times New Roman"/>
                <a:cs typeface="Calibri"/>
              </a:rPr>
              <a:t>Procesos para llegar a un acuerdo</a:t>
            </a:r>
            <a:endParaRPr lang="es-ES" dirty="0">
              <a:solidFill>
                <a:srgbClr val="FF0000"/>
              </a:solidFill>
              <a:ea typeface="Times New Roman"/>
              <a:cs typeface="Times New Roman"/>
            </a:endParaRPr>
          </a:p>
          <a:p>
            <a:pPr marL="167438" indent="-167438">
              <a:lnSpc>
                <a:spcPct val="115000"/>
              </a:lnSpc>
              <a:buFont typeface="Arial" panose="020B0604020202020204" pitchFamily="34" charset="0"/>
              <a:buChar char="•"/>
            </a:pPr>
            <a:r>
              <a:rPr lang="es-ES" dirty="0">
                <a:solidFill>
                  <a:srgbClr val="000000"/>
                </a:solidFill>
                <a:ea typeface="Times New Roman"/>
                <a:cs typeface="Calibri"/>
              </a:rPr>
              <a:t>Ahora veamos cada proceso en detalle</a:t>
            </a:r>
            <a:r>
              <a:rPr lang="en-US" dirty="0">
                <a:solidFill>
                  <a:srgbClr val="000000"/>
                </a:solidFill>
                <a:ea typeface="Times New Roman"/>
                <a:cs typeface="Calibri"/>
              </a:rPr>
              <a:t>. </a:t>
            </a:r>
            <a:endParaRPr lang="en-US" dirty="0"/>
          </a:p>
          <a:p>
            <a:endParaRPr lang="en-US" dirty="0"/>
          </a:p>
          <a:p>
            <a:r>
              <a:rPr lang="es-ES" b="1" dirty="0"/>
              <a:t>Actividades  </a:t>
            </a:r>
            <a:endParaRPr lang="es-ES" dirty="0"/>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6</a:t>
            </a:fld>
            <a:endParaRPr lang="en-US"/>
          </a:p>
        </p:txBody>
      </p:sp>
    </p:spTree>
    <p:extLst>
      <p:ext uri="{BB962C8B-B14F-4D97-AF65-F5344CB8AC3E}">
        <p14:creationId xmlns:p14="http://schemas.microsoft.com/office/powerpoint/2010/main" val="53069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dirty="0"/>
              <a:t>Diapositiva #44:  </a:t>
            </a:r>
            <a:r>
              <a:rPr lang="es-ES" dirty="0"/>
              <a:t>Recopilación de información </a:t>
            </a:r>
          </a:p>
          <a:p>
            <a:r>
              <a:rPr lang="es-ES" dirty="0"/>
              <a:t>  </a:t>
            </a:r>
          </a:p>
          <a:p>
            <a:r>
              <a:rPr lang="es-ES" b="1" dirty="0"/>
              <a:t>Instrucciones:</a:t>
            </a:r>
            <a:endParaRPr lang="es-ES" dirty="0"/>
          </a:p>
          <a:p>
            <a:pPr marL="223251" indent="-223251" defTabSz="893003">
              <a:buFont typeface="+mj-lt"/>
              <a:buAutoNum type="arabicPeriod"/>
              <a:defRPr/>
            </a:pPr>
            <a:r>
              <a:rPr lang="es-ES" dirty="0"/>
              <a:t>*La diapositiva contiene animación</a:t>
            </a:r>
            <a:r>
              <a:rPr lang="en-US" dirty="0"/>
              <a:t>.  </a:t>
            </a:r>
            <a:r>
              <a:rPr lang="es-ES" dirty="0"/>
              <a:t>Haga clic para que aparezca la información</a:t>
            </a:r>
            <a:r>
              <a:rPr lang="en-US" dirty="0"/>
              <a:t>. </a:t>
            </a:r>
          </a:p>
          <a:p>
            <a:pPr marL="223251" indent="-223251" defTabSz="893003">
              <a:buFont typeface="+mj-lt"/>
              <a:buAutoNum type="arabicPeriod"/>
              <a:defRPr/>
            </a:pPr>
            <a:r>
              <a:rPr lang="es-ES" dirty="0"/>
              <a:t>Comparta la información de las</a:t>
            </a:r>
            <a:r>
              <a:rPr lang="en-US" baseline="0" dirty="0"/>
              <a:t> </a:t>
            </a:r>
            <a:r>
              <a:rPr lang="es-ES" baseline="0" dirty="0"/>
              <a:t>notas del presentador.</a:t>
            </a:r>
          </a:p>
          <a:p>
            <a:pPr marL="223251" indent="-223251" defTabSz="893003">
              <a:buFont typeface="+mj-lt"/>
              <a:buAutoNum type="arabicPeriod"/>
              <a:defRPr/>
            </a:pPr>
            <a:r>
              <a:rPr lang="es-ES" dirty="0"/>
              <a:t>Haga las pregunta sugeridas para la actividad</a:t>
            </a:r>
            <a:r>
              <a:rPr lang="es-ES" baseline="0" dirty="0"/>
              <a:t>.</a:t>
            </a:r>
            <a:endParaRPr lang="es-ES" dirty="0"/>
          </a:p>
          <a:p>
            <a:endParaRPr lang="es-ES" dirty="0"/>
          </a:p>
          <a:p>
            <a:r>
              <a:rPr lang="es-ES" b="1" dirty="0"/>
              <a:t>Notas del presentador:</a:t>
            </a:r>
            <a:endParaRPr lang="es-ES" dirty="0"/>
          </a:p>
          <a:p>
            <a:pPr marL="167438" indent="-167438" fontAlgn="base">
              <a:buFont typeface="Arial" panose="020B0604020202020204" pitchFamily="34" charset="0"/>
              <a:buChar char="•"/>
            </a:pPr>
            <a:r>
              <a:rPr lang="es-ES" dirty="0"/>
              <a:t>Es importante que los grupos se reúnan y utilicen información precisa, o lo que algunas veces llamamos como datos. Estos pueden presentarse bajo muchas formas como: números, hechos, perspectivas, ideas o narraciones. Y se pueden recolectar de muchas maneras</a:t>
            </a:r>
            <a:r>
              <a:rPr lang="en-US" dirty="0"/>
              <a:t>.  </a:t>
            </a:r>
          </a:p>
          <a:p>
            <a:pPr marL="167438" indent="-167438" fontAlgn="base">
              <a:buFont typeface="Arial" panose="020B0604020202020204" pitchFamily="34" charset="0"/>
              <a:buChar char="•"/>
            </a:pPr>
            <a:r>
              <a:rPr lang="es-ES" dirty="0"/>
              <a:t>La lluvia de ideas es una estrategia que se utiliza cuando los grupos quieren generar y recoger muchas ideas.  </a:t>
            </a:r>
          </a:p>
          <a:p>
            <a:pPr marL="167438" indent="-167438" fontAlgn="base">
              <a:buFont typeface="Arial" panose="020B0604020202020204" pitchFamily="34" charset="0"/>
              <a:buChar char="•"/>
            </a:pPr>
            <a:r>
              <a:rPr lang="es-ES" dirty="0"/>
              <a:t>Un grupo temático es un grupo de participantes a los que se les hacen preguntas y luego dan sus </a:t>
            </a:r>
            <a:r>
              <a:rPr lang="es-ES" baseline="0" dirty="0"/>
              <a:t>perspectivas o historias.</a:t>
            </a:r>
          </a:p>
          <a:p>
            <a:pPr marL="624638" lvl="1" indent="-167438" fontAlgn="base">
              <a:buFont typeface="Arial" panose="020B0604020202020204" pitchFamily="34" charset="0"/>
              <a:buChar char="•"/>
            </a:pPr>
            <a:r>
              <a:rPr lang="es-ES" baseline="0" dirty="0"/>
              <a:t>Ejemplo:  Reunir a las familias de la escuela y </a:t>
            </a:r>
            <a:r>
              <a:rPr lang="es-ES" dirty="0"/>
              <a:t>miembros de </a:t>
            </a:r>
            <a:r>
              <a:rPr lang="es-ES" baseline="0" dirty="0"/>
              <a:t>la comunidad</a:t>
            </a:r>
            <a:endParaRPr lang="es-ES" dirty="0"/>
          </a:p>
          <a:p>
            <a:pPr marL="167438" indent="-167438" fontAlgn="base">
              <a:buFont typeface="Arial" panose="020B0604020202020204" pitchFamily="34" charset="0"/>
              <a:buChar char="•"/>
            </a:pPr>
            <a:r>
              <a:rPr lang="es-ES" dirty="0"/>
              <a:t>Se pueden identificar problemas durante el proceso de recopilación de la información que deberán abordarse. </a:t>
            </a:r>
          </a:p>
          <a:p>
            <a:pPr marL="167438" indent="-167438" fontAlgn="base">
              <a:buFont typeface="Arial" panose="020B0604020202020204" pitchFamily="34" charset="0"/>
              <a:buChar char="•"/>
            </a:pPr>
            <a:r>
              <a:rPr lang="es-ES" dirty="0"/>
              <a:t>Se debe dar prioridad a los asuntos más importantes o que puede llevar más tiempo para lograr.   </a:t>
            </a:r>
          </a:p>
          <a:p>
            <a:pPr marL="167438" indent="-167438" fontAlgn="base">
              <a:buFont typeface="Arial" panose="020B0604020202020204" pitchFamily="34" charset="0"/>
              <a:buChar char="•"/>
            </a:pPr>
            <a:r>
              <a:rPr lang="es-ES" dirty="0"/>
              <a:t>La conclusión es que es fundamental tener información precisa y actualizada antes de que el grupo tome una decisión. </a:t>
            </a:r>
          </a:p>
          <a:p>
            <a:pPr marL="0" indent="0" fontAlgn="base">
              <a:buFont typeface="Arial" panose="020B0604020202020204" pitchFamily="34" charset="0"/>
              <a:buNone/>
            </a:pPr>
            <a:r>
              <a:rPr lang="es-ES" dirty="0"/>
              <a:t>   </a:t>
            </a:r>
          </a:p>
          <a:p>
            <a:r>
              <a:rPr lang="es-ES" b="1" dirty="0"/>
              <a:t>Actividades  </a:t>
            </a:r>
            <a:endParaRPr lang="es-ES" dirty="0"/>
          </a:p>
          <a:p>
            <a:r>
              <a:rPr lang="es-ES" dirty="0"/>
              <a:t>Preguntas</a:t>
            </a:r>
            <a:r>
              <a:rPr lang="en-US" dirty="0"/>
              <a:t>:  ¿E</a:t>
            </a:r>
            <a:r>
              <a:rPr lang="es-ES" dirty="0"/>
              <a:t>n lo personal cómo reúne información antes de tomar decisiones?  ¿Cómo determina qué asuntos o tareas son los más importantes</a:t>
            </a:r>
            <a:r>
              <a:rPr lang="en-US" baseline="0" dirty="0"/>
              <a:t>?</a:t>
            </a:r>
            <a:r>
              <a:rPr lang="en-US" dirty="0"/>
              <a:t> </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7</a:t>
            </a:fld>
            <a:endParaRPr lang="en-US"/>
          </a:p>
        </p:txBody>
      </p:sp>
    </p:spTree>
    <p:extLst>
      <p:ext uri="{BB962C8B-B14F-4D97-AF65-F5344CB8AC3E}">
        <p14:creationId xmlns:p14="http://schemas.microsoft.com/office/powerpoint/2010/main" val="392676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7888" y="498475"/>
            <a:ext cx="2473325" cy="1855788"/>
          </a:xfrm>
        </p:spPr>
      </p:sp>
      <p:sp>
        <p:nvSpPr>
          <p:cNvPr id="3" name="Notes Placeholder 2"/>
          <p:cNvSpPr>
            <a:spLocks noGrp="1"/>
          </p:cNvSpPr>
          <p:nvPr>
            <p:ph type="body" idx="1"/>
          </p:nvPr>
        </p:nvSpPr>
        <p:spPr>
          <a:xfrm>
            <a:off x="346289" y="2460072"/>
            <a:ext cx="6393034" cy="6262573"/>
          </a:xfrm>
        </p:spPr>
        <p:txBody>
          <a:bodyPr/>
          <a:lstStyle/>
          <a:p>
            <a:r>
              <a:rPr lang="es-ES" b="1" dirty="0"/>
              <a:t>Diapositiva #45:  </a:t>
            </a:r>
            <a:r>
              <a:rPr lang="es-ES" b="0" dirty="0"/>
              <a:t>Establecimiento de metas</a:t>
            </a:r>
            <a:endParaRPr lang="es-ES" dirty="0"/>
          </a:p>
          <a:p>
            <a:r>
              <a:rPr lang="es-ES" dirty="0"/>
              <a:t>   </a:t>
            </a:r>
          </a:p>
          <a:p>
            <a:r>
              <a:rPr lang="es-ES" b="1" dirty="0"/>
              <a:t>Instrucciones:</a:t>
            </a:r>
            <a:endParaRPr lang="es-ES" dirty="0"/>
          </a:p>
          <a:p>
            <a:pPr marL="223251" indent="-223251">
              <a:buFont typeface="+mj-lt"/>
              <a:buAutoNum type="arabicPeriod"/>
            </a:pPr>
            <a:r>
              <a:rPr lang="es-ES" dirty="0"/>
              <a:t>*La diapositiva</a:t>
            </a:r>
            <a:r>
              <a:rPr lang="es-ES" baseline="0" dirty="0"/>
              <a:t> contiene hipervínculos</a:t>
            </a:r>
            <a:r>
              <a:rPr lang="es-ES" dirty="0"/>
              <a:t> a videos de </a:t>
            </a:r>
            <a:r>
              <a:rPr lang="es-ES" baseline="0" dirty="0"/>
              <a:t>YouTube. Haga</a:t>
            </a:r>
            <a:r>
              <a:rPr lang="es-ES" dirty="0"/>
              <a:t> </a:t>
            </a:r>
            <a:r>
              <a:rPr lang="es-ES" baseline="0" dirty="0"/>
              <a:t>clic en las palabras</a:t>
            </a:r>
            <a:r>
              <a:rPr lang="es-ES" dirty="0"/>
              <a:t> anaranjadas y subrayadas para verlos</a:t>
            </a:r>
            <a:r>
              <a:rPr lang="en-US" baseline="0" dirty="0"/>
              <a:t>.</a:t>
            </a:r>
          </a:p>
          <a:p>
            <a:pPr marL="223251" indent="-223251">
              <a:buFont typeface="+mj-lt"/>
              <a:buAutoNum type="arabicPeriod"/>
            </a:pPr>
            <a:r>
              <a:rPr lang="en-US" baseline="0" dirty="0"/>
              <a:t>Los videos están disponibles en inglés, pero se pueden agregar subtítulos en español. Ver en la siguiente dispositiva las instrucciones.</a:t>
            </a:r>
            <a:endParaRPr lang="en-US" dirty="0"/>
          </a:p>
          <a:p>
            <a:pPr marL="223251" indent="-223251">
              <a:buFont typeface="+mj-lt"/>
              <a:buAutoNum type="arabicPeriod"/>
            </a:pPr>
            <a:r>
              <a:rPr lang="es-ES" baseline="0" dirty="0"/>
              <a:t>Comparta </a:t>
            </a:r>
            <a:r>
              <a:rPr lang="es-ES" dirty="0"/>
              <a:t>la información de las notas del presentador</a:t>
            </a:r>
            <a:r>
              <a:rPr lang="en-US" baseline="0" dirty="0"/>
              <a:t>.</a:t>
            </a:r>
            <a:endParaRPr lang="en-US" dirty="0"/>
          </a:p>
          <a:p>
            <a:pPr marL="223251" indent="-223251">
              <a:buFont typeface="+mj-lt"/>
              <a:buAutoNum type="arabicPeriod"/>
            </a:pPr>
            <a:r>
              <a:rPr lang="es-ES" dirty="0"/>
              <a:t>Defina las diferencias entre las declaraciones de la misión y la visión.</a:t>
            </a:r>
          </a:p>
          <a:p>
            <a:pPr marL="223251" indent="-223251">
              <a:buFont typeface="+mj-lt"/>
              <a:buAutoNum type="arabicPeriod"/>
            </a:pPr>
            <a:r>
              <a:rPr lang="es-ES" dirty="0"/>
              <a:t>Proporcione</a:t>
            </a:r>
            <a:r>
              <a:rPr lang="es-ES" baseline="0" dirty="0"/>
              <a:t> </a:t>
            </a:r>
            <a:r>
              <a:rPr lang="es-ES" dirty="0"/>
              <a:t>copias del material impreso</a:t>
            </a:r>
            <a:r>
              <a:rPr lang="es-ES" baseline="0" dirty="0"/>
              <a:t> </a:t>
            </a:r>
            <a:r>
              <a:rPr lang="es-ES" dirty="0"/>
              <a:t>a todos los participantes</a:t>
            </a:r>
            <a:r>
              <a:rPr lang="en-US" dirty="0"/>
              <a:t>.</a:t>
            </a:r>
          </a:p>
          <a:p>
            <a:endParaRPr lang="en-US" dirty="0"/>
          </a:p>
          <a:p>
            <a:r>
              <a:rPr lang="es-ES" b="1" dirty="0"/>
              <a:t>Notas del presentador</a:t>
            </a:r>
            <a:r>
              <a:rPr lang="en-US" b="1" dirty="0"/>
              <a:t>:</a:t>
            </a:r>
          </a:p>
          <a:p>
            <a:pPr marL="167438" indent="-167438" fontAlgn="base">
              <a:buFont typeface="Arial" panose="020B0604020202020204" pitchFamily="34" charset="0"/>
              <a:buChar char="•"/>
            </a:pPr>
            <a:r>
              <a:rPr lang="es-ES" dirty="0"/>
              <a:t>Una meta es lo que un grupo desea conseguir y necesita plantearse claramente para que el grupo sepa en función de qué está trabajando.  </a:t>
            </a:r>
          </a:p>
          <a:p>
            <a:pPr marL="167438" indent="-167438" fontAlgn="base">
              <a:buFont typeface="Arial" panose="020B0604020202020204" pitchFamily="34" charset="0"/>
              <a:buChar char="•"/>
            </a:pPr>
            <a:r>
              <a:rPr lang="es-ES" dirty="0"/>
              <a:t>Las metas tanto a corto como a largo plazo, se plantean después de que el grupo determina sus prioridades.  </a:t>
            </a:r>
          </a:p>
          <a:p>
            <a:pPr marL="167438" indent="-167438" fontAlgn="base">
              <a:buFont typeface="Arial" panose="020B0604020202020204" pitchFamily="34" charset="0"/>
              <a:buChar char="•"/>
            </a:pPr>
            <a:r>
              <a:rPr lang="es-ES" dirty="0"/>
              <a:t>Revisar las declaraciones de la visión y de la misión del grupo son guías útiles durante el proceso de establecimiento de las metas. </a:t>
            </a:r>
          </a:p>
          <a:p>
            <a:pPr marL="167438" indent="-167438" fontAlgn="base">
              <a:buFont typeface="Arial" panose="020B0604020202020204" pitchFamily="34" charset="0"/>
              <a:buChar char="•"/>
            </a:pPr>
            <a:r>
              <a:rPr lang="es-ES" dirty="0"/>
              <a:t>Los grupos ineficaces a menudo carecen de metas claras o no han podido comunicar las metas del grupo a todos los miembros.</a:t>
            </a:r>
          </a:p>
          <a:p>
            <a:pPr lvl="1" indent="-167438" fontAlgn="base">
              <a:buFont typeface="Arial" panose="020B0604020202020204" pitchFamily="34" charset="0"/>
              <a:buChar char="•"/>
            </a:pPr>
            <a:r>
              <a:rPr lang="es-ES" u="sng" dirty="0"/>
              <a:t>Declaración de la visión.</a:t>
            </a:r>
            <a:r>
              <a:rPr lang="es-ES" dirty="0"/>
              <a:t> Describe los cambios que el grupo quiere ver materializados en el futuro como resultado de sus acciones. </a:t>
            </a:r>
          </a:p>
          <a:p>
            <a:pPr marL="893003" lvl="3" indent="-167438" fontAlgn="base">
              <a:buFont typeface="Arial" panose="020B0604020202020204" pitchFamily="34" charset="0"/>
              <a:buChar char="•"/>
            </a:pPr>
            <a:r>
              <a:rPr lang="es-ES" i="1" dirty="0"/>
              <a:t>Ejemplo: Una comunidad donde las personas de todas las edades, son tratadas con respeto, dignidad y son valoradas por sus contribuciones.</a:t>
            </a:r>
            <a:r>
              <a:rPr lang="es-ES" dirty="0"/>
              <a:t>  </a:t>
            </a:r>
          </a:p>
          <a:p>
            <a:pPr lvl="1" indent="-167438" fontAlgn="base">
              <a:buFont typeface="Arial" panose="020B0604020202020204" pitchFamily="34" charset="0"/>
              <a:buChar char="•"/>
            </a:pPr>
            <a:r>
              <a:rPr lang="es-ES" u="sng" dirty="0"/>
              <a:t>Declaración de la misión.</a:t>
            </a:r>
            <a:r>
              <a:rPr lang="es-ES" dirty="0"/>
              <a:t> Proporciona dirección y establece las metas, acciones y procesos de toma de decisiones del grupo.  </a:t>
            </a:r>
          </a:p>
          <a:p>
            <a:pPr marL="893003" lvl="3" indent="-167438" fontAlgn="base">
              <a:buFont typeface="Arial" panose="020B0604020202020204" pitchFamily="34" charset="0"/>
              <a:buChar char="•"/>
            </a:pPr>
            <a:r>
              <a:rPr lang="es-ES" i="1" dirty="0"/>
              <a:t>Ejemplo:  Conectar adultos mayores con una comunidad solidaria.  </a:t>
            </a:r>
            <a:endParaRPr lang="es-ES" dirty="0"/>
          </a:p>
          <a:p>
            <a:pPr lvl="1" indent="-167438" fontAlgn="base">
              <a:buFont typeface="Arial" panose="020B0604020202020204" pitchFamily="34" charset="0"/>
              <a:buChar char="•"/>
            </a:pPr>
            <a:r>
              <a:rPr lang="es-ES" u="sng" dirty="0"/>
              <a:t>Metas S.M.A.R.T.</a:t>
            </a:r>
            <a:r>
              <a:rPr lang="es-ES" dirty="0"/>
              <a:t> Son metas redactadas para ayudar al grupo a cumplir lo que se propusieron hacer y se describen como:</a:t>
            </a:r>
          </a:p>
          <a:p>
            <a:pPr marL="893003" lvl="3" indent="-167438" fontAlgn="base">
              <a:buFont typeface="Arial" panose="020B0604020202020204" pitchFamily="34" charset="0"/>
              <a:buChar char="•"/>
            </a:pPr>
            <a:r>
              <a:rPr lang="es-ES" dirty="0"/>
              <a:t>Specific (específicas) – ¿Qué van a hacer?</a:t>
            </a:r>
          </a:p>
          <a:p>
            <a:pPr marL="893003" lvl="3" indent="-167438" fontAlgn="base">
              <a:buFont typeface="Arial" panose="020B0604020202020204" pitchFamily="34" charset="0"/>
              <a:buChar char="•"/>
            </a:pPr>
            <a:r>
              <a:rPr lang="es-ES" dirty="0"/>
              <a:t>Measurable (medibles) – ¿Cómo lo van a hacer?   	</a:t>
            </a:r>
          </a:p>
          <a:p>
            <a:pPr marL="893003" lvl="3" indent="-167438" fontAlgn="base">
              <a:buFont typeface="Arial" panose="020B0604020202020204" pitchFamily="34" charset="0"/>
              <a:buChar char="•"/>
            </a:pPr>
            <a:r>
              <a:rPr lang="es-ES" dirty="0"/>
              <a:t>Attainable (alcanzables) – ¿Pueden comprometerse a hacerlo?</a:t>
            </a:r>
          </a:p>
          <a:p>
            <a:pPr marL="893003" lvl="3" indent="-167438" fontAlgn="base">
              <a:buFont typeface="Arial" panose="020B0604020202020204" pitchFamily="34" charset="0"/>
              <a:buChar char="•"/>
            </a:pPr>
            <a:r>
              <a:rPr lang="es-ES" dirty="0"/>
              <a:t>Realistic (realistas) – ¿Se pueden hacer?</a:t>
            </a:r>
          </a:p>
          <a:p>
            <a:pPr marL="893003" lvl="3" indent="-167438" fontAlgn="base">
              <a:buFont typeface="Arial" panose="020B0604020202020204" pitchFamily="34" charset="0"/>
              <a:buChar char="•"/>
            </a:pPr>
            <a:r>
              <a:rPr lang="es-ES" dirty="0"/>
              <a:t>Y Timely (con límite de tiempo) – ¿Cuál es el plazo para lograrlo? </a:t>
            </a:r>
          </a:p>
          <a:p>
            <a:pPr marL="1350203" lvl="4" indent="-167438" fontAlgn="base">
              <a:buFont typeface="Arial" panose="020B0604020202020204" pitchFamily="34" charset="0"/>
              <a:buChar char="•"/>
            </a:pPr>
            <a:r>
              <a:rPr lang="es-ES" i="1" dirty="0"/>
              <a:t>Ejemplo:</a:t>
            </a:r>
            <a:r>
              <a:rPr lang="es-ES" i="1" baseline="0" dirty="0"/>
              <a:t>  Hacer un sándwich de mantequilla de maní o limpiar la casa el fin de semana</a:t>
            </a:r>
            <a:endParaRPr lang="es-ES" i="1" dirty="0"/>
          </a:p>
          <a:p>
            <a:r>
              <a:rPr lang="es-ES" b="1" dirty="0"/>
              <a:t>Actividades  </a:t>
            </a:r>
            <a:endParaRPr lang="es-ES" dirty="0"/>
          </a:p>
          <a:p>
            <a:r>
              <a:rPr lang="es-ES" dirty="0"/>
              <a:t>Material impreso: </a:t>
            </a:r>
          </a:p>
          <a:p>
            <a:r>
              <a:rPr lang="es-ES" dirty="0"/>
              <a:t>45A: Declaraciones de la misión/visión</a:t>
            </a:r>
          </a:p>
          <a:p>
            <a:r>
              <a:rPr lang="es-ES" dirty="0"/>
              <a:t>45B: Actividad Metas SMART</a:t>
            </a:r>
          </a:p>
          <a:p>
            <a:r>
              <a:rPr lang="es-ES" dirty="0"/>
              <a:t>7 3B Actividad Metas SMART</a:t>
            </a:r>
          </a:p>
          <a:p>
            <a:r>
              <a:rPr lang="es-ES" dirty="0"/>
              <a:t>Videos:</a:t>
            </a:r>
          </a:p>
          <a:p>
            <a:r>
              <a:rPr lang="es-ES" sz="1100" b="0" kern="1200" dirty="0">
                <a:solidFill>
                  <a:schemeClr val="tx1"/>
                </a:solidFill>
                <a:effectLst/>
              </a:rPr>
              <a:t>Cómo </a:t>
            </a:r>
            <a:r>
              <a:rPr lang="es-ES" sz="1100" dirty="0"/>
              <a:t>redactar una declaración de la visión que inspire</a:t>
            </a:r>
            <a:r>
              <a:rPr lang="es-ES" sz="1100" b="0" kern="1200" dirty="0">
                <a:solidFill>
                  <a:schemeClr val="tx1"/>
                </a:solidFill>
                <a:effectLst/>
              </a:rPr>
              <a:t>:  </a:t>
            </a:r>
            <a:r>
              <a:rPr lang="es-ES" sz="1100" b="0" u="sng" kern="1200" dirty="0">
                <a:solidFill>
                  <a:schemeClr val="tx1"/>
                </a:solidFill>
                <a:effectLst/>
                <a:hlinkClick r:id="rId3"/>
              </a:rPr>
              <a:t>https://www.youtube.com/watch?v=ioY-YSOKBtY</a:t>
            </a:r>
            <a:r>
              <a:rPr lang="es-ES" sz="1100" b="0" kern="1200" dirty="0">
                <a:solidFill>
                  <a:schemeClr val="tx1"/>
                </a:solidFill>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100" b="0" kern="1200" dirty="0">
                <a:solidFill>
                  <a:schemeClr val="tx1"/>
                </a:solidFill>
                <a:effectLst/>
              </a:rPr>
              <a:t>Cómo redactar una declaración de la misión:  </a:t>
            </a:r>
            <a:r>
              <a:rPr lang="es-ES" sz="1100" b="0" u="sng" kern="1200" dirty="0">
                <a:solidFill>
                  <a:schemeClr val="tx1"/>
                </a:solidFill>
                <a:effectLst/>
                <a:hlinkClick r:id="rId4"/>
              </a:rPr>
              <a:t>https://www.youtube.com/watch?v=XtyCt83JLNY</a:t>
            </a:r>
            <a:endParaRPr lang="es-ES" sz="1100" b="0" kern="1200" dirty="0">
              <a:solidFill>
                <a:schemeClr val="tx1"/>
              </a:solidFill>
              <a:effectLst/>
            </a:endParaRPr>
          </a:p>
          <a:p>
            <a:r>
              <a:rPr lang="es-ES" sz="1100" b="0" dirty="0"/>
              <a:t>Metas SMART https://www.youtube.com/watch?v=1-SvuFIQjK8</a:t>
            </a:r>
            <a:endParaRPr lang="en-US" sz="1100" b="0" u="sng" baseline="0" dirty="0">
              <a:solidFill>
                <a:srgbClr val="0070C0"/>
              </a:solidFill>
            </a:endParaRPr>
          </a:p>
          <a:p>
            <a:r>
              <a:rPr lang="en-US" sz="1600" dirty="0">
                <a:hlinkClick r:id="rId5"/>
              </a:rPr>
              <a:t>SMART Goals - Quick Overview - YouTube</a:t>
            </a:r>
            <a:endParaRPr lang="en-US" sz="1100" b="0" u="sng" baseline="0" dirty="0">
              <a:solidFill>
                <a:srgbClr val="0070C0"/>
              </a:solidFill>
            </a:endParaRPr>
          </a:p>
          <a:p>
            <a:endParaRPr lang="en-US" sz="1100" b="0" baseline="0" dirty="0"/>
          </a:p>
          <a:p>
            <a:endParaRPr lang="en-US" sz="1100" b="0" baseline="0" dirty="0"/>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8</a:t>
            </a:fld>
            <a:endParaRPr lang="en-US"/>
          </a:p>
        </p:txBody>
      </p:sp>
    </p:spTree>
    <p:extLst>
      <p:ext uri="{BB962C8B-B14F-4D97-AF65-F5344CB8AC3E}">
        <p14:creationId xmlns:p14="http://schemas.microsoft.com/office/powerpoint/2010/main" val="185883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#45A:  </a:t>
            </a:r>
            <a:r>
              <a:rPr lang="es-ES" b="0" dirty="0"/>
              <a:t>Establecimiento de metas</a:t>
            </a:r>
          </a:p>
          <a:p>
            <a:endParaRPr lang="es-ES" b="0" dirty="0"/>
          </a:p>
          <a:p>
            <a:r>
              <a:rPr lang="es-ES" b="0" dirty="0"/>
              <a:t>* Instrucciones para poder ver los subtítulos en otro idioma.</a:t>
            </a:r>
          </a:p>
          <a:p>
            <a:endParaRPr lang="es-ES" b="0" dirty="0"/>
          </a:p>
          <a:p>
            <a:endParaRPr lang="es-ES" dirty="0"/>
          </a:p>
          <a:p>
            <a:r>
              <a:rPr lang="es-ES" dirty="0"/>
              <a:t>   </a:t>
            </a:r>
          </a:p>
          <a:p>
            <a:endParaRPr lang="en-US" dirty="0"/>
          </a:p>
        </p:txBody>
      </p:sp>
      <p:sp>
        <p:nvSpPr>
          <p:cNvPr id="4" name="Slide Number Placeholder 3"/>
          <p:cNvSpPr>
            <a:spLocks noGrp="1"/>
          </p:cNvSpPr>
          <p:nvPr>
            <p:ph type="sldNum" sz="quarter" idx="5"/>
          </p:nvPr>
        </p:nvSpPr>
        <p:spPr/>
        <p:txBody>
          <a:bodyPr/>
          <a:lstStyle/>
          <a:p>
            <a:fld id="{1D94A9CC-91BA-4D30-8CFB-B7A6E1279EEA}" type="slidenum">
              <a:rPr lang="en-US" smtClean="0"/>
              <a:t>9</a:t>
            </a:fld>
            <a:endParaRPr lang="en-US"/>
          </a:p>
        </p:txBody>
      </p:sp>
    </p:spTree>
    <p:extLst>
      <p:ext uri="{BB962C8B-B14F-4D97-AF65-F5344CB8AC3E}">
        <p14:creationId xmlns:p14="http://schemas.microsoft.com/office/powerpoint/2010/main" val="1341915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s-ES"/>
              <a:t>Servir en los grupos que toman decisiones</a:t>
            </a: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s-ES"/>
              <a:t>Servir en los grupos que toman decisiones</a:t>
            </a: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s-ES"/>
              <a:t>Servir en los grupos que toman decisiones</a:t>
            </a:r>
            <a:endParaRPr lang="en-US"/>
          </a:p>
        </p:txBody>
      </p:sp>
    </p:spTree>
    <p:extLst>
      <p:ext uri="{BB962C8B-B14F-4D97-AF65-F5344CB8AC3E}">
        <p14:creationId xmlns:p14="http://schemas.microsoft.com/office/powerpoint/2010/main" val="251355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s-ES" dirty="0"/>
              <a:t>Servir en grupos que toman decisiones</a:t>
            </a:r>
            <a:endParaRPr lang="en-US" dirty="0"/>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s-ES"/>
              <a:t>Servir en los grupos que toman decisiones</a:t>
            </a:r>
            <a:endParaRPr lang="en-US"/>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s-ES"/>
              <a:t>Servir en los grupos que toman decisiones</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s-ES"/>
              <a:t>Servir en los grupos que toman decisiones</a:t>
            </a: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s-ES"/>
              <a:t>Servir en los grupos que toman decisiones</a:t>
            </a: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s-ES"/>
              <a:t>Servir en los grupos que toman decisiones</a:t>
            </a: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s-ES"/>
              <a:t>Servir en los grupos que toman decisiones</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err="1"/>
              <a:t>clic</a:t>
            </a:r>
            <a:r>
              <a:rPr lang="en-US"/>
              <a:t>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s-ES"/>
              <a:t>Servir en los grupos que toman decisiones</a:t>
            </a: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s-ES" dirty="0"/>
              <a:t>Servir en grupos que toman decisiones</a:t>
            </a:r>
            <a:endParaRPr lang="en-US" dirty="0"/>
          </a:p>
        </p:txBody>
      </p:sp>
      <p:pic>
        <p:nvPicPr>
          <p:cNvPr id="8" name="Picture 7"/>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a:p>
        </p:txBody>
      </p:sp>
      <p:pic>
        <p:nvPicPr>
          <p:cNvPr id="6" name="Picture 5"/>
          <p:cNvPicPr>
            <a:picLocks noChangeAspect="1"/>
          </p:cNvPicPr>
          <p:nvPr userDrawn="1"/>
        </p:nvPicPr>
        <p:blipFill rotWithShape="1">
          <a:blip r:embed="rId16" cstate="screen">
            <a:extLst>
              <a:ext uri="{28A0092B-C50C-407E-A947-70E740481C1C}">
                <a14:useLocalDpi xmlns:a14="http://schemas.microsoft.com/office/drawing/2010/main" val="0"/>
              </a:ext>
            </a:extLst>
          </a:blip>
          <a:srcRect/>
          <a:stretch/>
        </p:blipFill>
        <p:spPr>
          <a:xfrm>
            <a:off x="4593655" y="5870443"/>
            <a:ext cx="326666" cy="319746"/>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7.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9.png"/><Relationship Id="rId5" Type="http://schemas.openxmlformats.org/officeDocument/2006/relationships/hyperlink" Target="https://openclipart.org/detail/171199/vintage-camping-van-by-sicabol-171199"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23.png"/><Relationship Id="rId4" Type="http://schemas.openxmlformats.org/officeDocument/2006/relationships/notesSlide" Target="../notesSlides/notesSlide15.xml"/><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25.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hyperlink" Target="https://www.atlassian.com/es/work-management/project-collaboration/brainstorming/brainstorming-techniques" TargetMode="External"/><Relationship Id="rId13" Type="http://schemas.openxmlformats.org/officeDocument/2006/relationships/hyperlink" Target="https://www.youtube.com/watch?v=XtyCt83JLNY" TargetMode="External"/><Relationship Id="rId3" Type="http://schemas.openxmlformats.org/officeDocument/2006/relationships/notesSlide" Target="../notesSlides/notesSlide19.xml"/><Relationship Id="rId7" Type="http://schemas.openxmlformats.org/officeDocument/2006/relationships/hyperlink" Target="https://tomadedecisiones.net/toma-de-decisiones-en-grupo/" TargetMode="External"/><Relationship Id="rId12" Type="http://schemas.openxmlformats.org/officeDocument/2006/relationships/hyperlink" Target="https://www.youtube.com/watch?v=ioY-YSOKBtY" TargetMode="Externa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hyperlink" Target="https://sebastianpendino.com/objetivos-smart-que-son/" TargetMode="External"/><Relationship Id="rId11" Type="http://schemas.openxmlformats.org/officeDocument/2006/relationships/hyperlink" Target="https://www.youtube.com/watch?v=QzXMKY614Uw" TargetMode="External"/><Relationship Id="rId5" Type="http://schemas.openxmlformats.org/officeDocument/2006/relationships/hyperlink" Target="https://www.pta.org/docs/default-source/files/training/course-tools/president/spanish/reglas-del-orden-de-robert_(roberts-rules-of-order-basics)" TargetMode="External"/><Relationship Id="rId10" Type="http://schemas.openxmlformats.org/officeDocument/2006/relationships/hyperlink" Target="https://ctb.ku.edu/es/tabla-de-contenidos/vision-general/modelos-de-desarrollo-para-la-salud-en-la-comunidad/modelo-logico-de-desarollo/principal" TargetMode="External"/><Relationship Id="rId4" Type="http://schemas.openxmlformats.org/officeDocument/2006/relationships/hyperlink" Target="https://dpi.wi.gov/sped/topics/agreement" TargetMode="External"/><Relationship Id="rId9" Type="http://schemas.openxmlformats.org/officeDocument/2006/relationships/hyperlink" Target="https://asana.com/es/resources/action-plan" TargetMode="External"/><Relationship Id="rId14" Type="http://schemas.openxmlformats.org/officeDocument/2006/relationships/hyperlink" Target="https://www.youtube.com/watch?v=DzhJNiQ3vM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6.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1.jp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7.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2.xml"/><Relationship Id="rId7" Type="http://schemas.openxmlformats.org/officeDocument/2006/relationships/hyperlink" Target="https://www.youtube.com/watch?v=1-SvuFIQjK8" TargetMode="Externa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www.youtube.com/watch?v=XtyCt83JLNY" TargetMode="External"/><Relationship Id="rId5" Type="http://schemas.openxmlformats.org/officeDocument/2006/relationships/hyperlink" Target="https://www.youtube.com/watch?v=ioY-YSOKBtY"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s-ES" sz="2500" b="1" dirty="0"/>
              <a:t>Prestar Servicio en</a:t>
            </a:r>
            <a:r>
              <a:rPr lang="es-ES" sz="2500" b="1" noProof="0" dirty="0"/>
              <a:t> grupos que toman decisiones: </a:t>
            </a:r>
            <a:br>
              <a:rPr lang="es-ES" sz="2500" b="1" noProof="0" dirty="0"/>
            </a:br>
            <a:r>
              <a:rPr lang="es-ES" sz="2500" b="1" noProof="0" dirty="0"/>
              <a:t>Guía para las familias</a:t>
            </a:r>
          </a:p>
        </p:txBody>
      </p:sp>
      <p:sp>
        <p:nvSpPr>
          <p:cNvPr id="3" name="Subtitle 2"/>
          <p:cNvSpPr>
            <a:spLocks noGrp="1"/>
          </p:cNvSpPr>
          <p:nvPr>
            <p:ph type="subTitle" idx="1"/>
          </p:nvPr>
        </p:nvSpPr>
        <p:spPr>
          <a:xfrm>
            <a:off x="4660618" y="4343400"/>
            <a:ext cx="3340381" cy="1414509"/>
          </a:xfrm>
        </p:spPr>
        <p:txBody>
          <a:bodyPr>
            <a:normAutofit/>
          </a:bodyPr>
          <a:lstStyle/>
          <a:p>
            <a:r>
              <a:rPr lang="es-ES" noProof="0" dirty="0"/>
              <a:t>Presentado por:</a:t>
            </a:r>
          </a:p>
          <a:p>
            <a:r>
              <a:rPr lang="es-ES" i="1" noProof="0" dirty="0">
                <a:solidFill>
                  <a:srgbClr val="FF0000"/>
                </a:solidFill>
              </a:rPr>
              <a:t>Nombre</a:t>
            </a:r>
          </a:p>
          <a:p>
            <a:r>
              <a:rPr lang="es-ES" i="1" noProof="0" dirty="0">
                <a:solidFill>
                  <a:srgbClr val="FF0000"/>
                </a:solidFill>
              </a:rPr>
              <a:t>Organización/Agenda</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401235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a:t>3. Planificación</a:t>
            </a:r>
          </a:p>
        </p:txBody>
      </p:sp>
      <p:sp>
        <p:nvSpPr>
          <p:cNvPr id="3" name="Content Placeholder 2"/>
          <p:cNvSpPr>
            <a:spLocks noGrp="1"/>
          </p:cNvSpPr>
          <p:nvPr>
            <p:ph idx="1"/>
          </p:nvPr>
        </p:nvSpPr>
        <p:spPr/>
        <p:txBody>
          <a:bodyPr/>
          <a:lstStyle/>
          <a:p>
            <a:pPr marL="68580" indent="0">
              <a:buSzPct val="65000"/>
              <a:buNone/>
            </a:pPr>
            <a:r>
              <a:rPr lang="es-ES" noProof="0" dirty="0">
                <a:latin typeface="Century Gothic" panose="020B0502020202020204" pitchFamily="34" charset="0"/>
              </a:rPr>
              <a:t>¿Quién hace qué, para cuándo y en qué orden?</a:t>
            </a:r>
          </a:p>
          <a:p>
            <a:pPr lvl="2">
              <a:spcBef>
                <a:spcPts val="0"/>
              </a:spcBef>
              <a:buSzPct val="65000"/>
            </a:pPr>
            <a:endParaRPr lang="es-ES" sz="2800" noProof="0" dirty="0">
              <a:latin typeface="Century Gothic" panose="020B0502020202020204" pitchFamily="34" charset="0"/>
            </a:endParaRPr>
          </a:p>
          <a:p>
            <a:pPr marL="68580" indent="0">
              <a:buSzPct val="65000"/>
              <a:buNone/>
            </a:pPr>
            <a:r>
              <a:rPr lang="es-ES" noProof="0" dirty="0">
                <a:latin typeface="Century Gothic" panose="020B0502020202020204" pitchFamily="34" charset="0"/>
              </a:rPr>
              <a:t>Herramientas útiles para alcanzar metas</a:t>
            </a:r>
          </a:p>
          <a:p>
            <a:pPr lvl="1">
              <a:buSzPct val="65000"/>
            </a:pPr>
            <a:r>
              <a:rPr lang="es-ES" noProof="0" dirty="0">
                <a:latin typeface="Century Gothic" panose="020B0502020202020204" pitchFamily="34" charset="0"/>
              </a:rPr>
              <a:t>Plan de acción</a:t>
            </a:r>
          </a:p>
          <a:p>
            <a:pPr lvl="2">
              <a:buSzPct val="65000"/>
            </a:pPr>
            <a:r>
              <a:rPr lang="es-ES" noProof="0" dirty="0">
                <a:latin typeface="Century Gothic" panose="020B0502020202020204" pitchFamily="34" charset="0"/>
              </a:rPr>
              <a:t>Modelos lógicos</a:t>
            </a:r>
          </a:p>
          <a:p>
            <a:pPr lvl="2">
              <a:buSzPct val="65000"/>
            </a:pPr>
            <a:r>
              <a:rPr lang="es-ES" dirty="0">
                <a:latin typeface="Century Gothic" panose="020B0502020202020204" pitchFamily="34" charset="0"/>
              </a:rPr>
              <a:t>Programas</a:t>
            </a:r>
            <a:endParaRPr lang="es-ES" noProof="0" dirty="0">
              <a:latin typeface="Century Gothic" panose="020B0502020202020204" pitchFamily="34" charset="0"/>
            </a:endParaRPr>
          </a:p>
          <a:p>
            <a:pPr lvl="2">
              <a:buSzPct val="65000"/>
            </a:pPr>
            <a:r>
              <a:rPr lang="es-ES" noProof="0" dirty="0">
                <a:latin typeface="Century Gothic" panose="020B0502020202020204" pitchFamily="34" charset="0"/>
              </a:rPr>
              <a:t>Gráficos de estrategias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5" name="Picture 2" descr="C:\Users\user\AppData\Local\Microsoft\Windows\Temporary Internet Files\Content.IE5\WAFA3UMF\MP900385256[1].jpg"/>
          <p:cNvPicPr>
            <a:picLocks noChangeAspect="1" noChangeArrowheads="1"/>
          </p:cNvPicPr>
          <p:nvPr>
            <p:custDataLst>
              <p:tags r:id="rId2"/>
            </p:custDataLst>
          </p:nvPr>
        </p:nvPicPr>
        <p:blipFill>
          <a:blip r:embed="rId5" cstate="screen">
            <a:extLst>
              <a:ext uri="{28A0092B-C50C-407E-A947-70E740481C1C}">
                <a14:useLocalDpi xmlns:a14="http://schemas.microsoft.com/office/drawing/2010/main" val="0"/>
              </a:ext>
            </a:extLst>
          </a:blip>
          <a:srcRect/>
          <a:stretch>
            <a:fillRect/>
          </a:stretch>
        </p:blipFill>
        <p:spPr bwMode="auto">
          <a:xfrm>
            <a:off x="5334000" y="3886200"/>
            <a:ext cx="2133600" cy="1524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71562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noProof="0" dirty="0"/>
              <a:t>Ejemplo del Modelo </a:t>
            </a:r>
            <a:r>
              <a:rPr lang="es-MX" dirty="0"/>
              <a:t>L</a:t>
            </a:r>
            <a:r>
              <a:rPr lang="es-MX" noProof="0" dirty="0" err="1"/>
              <a:t>ógico</a:t>
            </a:r>
            <a:endParaRPr lang="es-MX"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
        <p:nvSpPr>
          <p:cNvPr id="9" name="AutoShape 4"/>
          <p:cNvSpPr>
            <a:spLocks noChangeAspect="1" noChangeArrowheads="1" noTextEdit="1"/>
          </p:cNvSpPr>
          <p:nvPr/>
        </p:nvSpPr>
        <p:spPr bwMode="auto">
          <a:xfrm>
            <a:off x="1219200" y="1546104"/>
            <a:ext cx="6421760" cy="406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A cartoon of a car&#10;&#10;Description automatically generated with low confidence">
            <a:extLst>
              <a:ext uri="{FF2B5EF4-FFF2-40B4-BE49-F238E27FC236}">
                <a16:creationId xmlns:a16="http://schemas.microsoft.com/office/drawing/2014/main" id="{285D9FA8-80C2-1E5F-ADB5-D466F8F8EE54}"/>
              </a:ext>
            </a:extLst>
          </p:cNvPr>
          <p:cNvPicPr>
            <a:picLocks noChangeAspect="1"/>
          </p:cNvPicPr>
          <p:nvPr/>
        </p:nvPicPr>
        <p:blipFill>
          <a:blip r:embed="rId4" cstate="screen">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97966" y="4832854"/>
            <a:ext cx="1524001" cy="1062787"/>
          </a:xfrm>
          <a:prstGeom prst="rect">
            <a:avLst/>
          </a:prstGeom>
        </p:spPr>
      </p:pic>
      <p:pic>
        <p:nvPicPr>
          <p:cNvPr id="14" name="Picture 13">
            <a:extLst>
              <a:ext uri="{FF2B5EF4-FFF2-40B4-BE49-F238E27FC236}">
                <a16:creationId xmlns:a16="http://schemas.microsoft.com/office/drawing/2014/main" id="{44D443A8-7EDA-017E-7F02-3AB2D5DB2995}"/>
              </a:ext>
            </a:extLst>
          </p:cNvPr>
          <p:cNvPicPr>
            <a:picLocks noChangeAspect="1"/>
          </p:cNvPicPr>
          <p:nvPr/>
        </p:nvPicPr>
        <p:blipFill>
          <a:blip r:embed="rId6"/>
          <a:stretch>
            <a:fillRect/>
          </a:stretch>
        </p:blipFill>
        <p:spPr>
          <a:xfrm>
            <a:off x="1265055" y="1546104"/>
            <a:ext cx="6137920" cy="3281660"/>
          </a:xfrm>
          <a:prstGeom prst="rect">
            <a:avLst/>
          </a:prstGeom>
        </p:spPr>
      </p:pic>
    </p:spTree>
    <p:custDataLst>
      <p:tags r:id="rId1"/>
    </p:custDataLst>
    <p:extLst>
      <p:ext uri="{BB962C8B-B14F-4D97-AF65-F5344CB8AC3E}">
        <p14:creationId xmlns:p14="http://schemas.microsoft.com/office/powerpoint/2010/main" val="1491358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chor="b">
            <a:normAutofit/>
          </a:bodyPr>
          <a:lstStyle/>
          <a:p>
            <a:r>
              <a:rPr lang="es-US" noProof="0" dirty="0"/>
              <a:t>Ejemplo del Modelo </a:t>
            </a:r>
            <a:r>
              <a:rPr lang="es-US" dirty="0"/>
              <a:t>L</a:t>
            </a:r>
            <a:r>
              <a:rPr lang="es-US" noProof="0" dirty="0" err="1"/>
              <a:t>ógico</a:t>
            </a:r>
            <a:endParaRPr lang="es-US" noProof="0"/>
          </a:p>
        </p:txBody>
      </p:sp>
      <p:pic>
        <p:nvPicPr>
          <p:cNvPr id="5" name="Picture 4" descr="Diagram&#10;&#10;Description automatically generated with medium confidence">
            <a:extLst>
              <a:ext uri="{FF2B5EF4-FFF2-40B4-BE49-F238E27FC236}">
                <a16:creationId xmlns:a16="http://schemas.microsoft.com/office/drawing/2014/main" id="{79B86F30-EB5C-44A5-00AC-7C21A09D67E6}"/>
              </a:ext>
            </a:extLst>
          </p:cNvPr>
          <p:cNvPicPr>
            <a:picLocks noChangeAspect="1"/>
          </p:cNvPicPr>
          <p:nvPr/>
        </p:nvPicPr>
        <p:blipFill>
          <a:blip r:embed="rId4"/>
          <a:stretch>
            <a:fillRect/>
          </a:stretch>
        </p:blipFill>
        <p:spPr>
          <a:xfrm>
            <a:off x="1043492" y="1758700"/>
            <a:ext cx="7033708" cy="3991629"/>
          </a:xfrm>
          <a:prstGeom prst="rect">
            <a:avLst/>
          </a:prstGeom>
          <a:noFill/>
        </p:spPr>
      </p:pic>
      <p:sp>
        <p:nvSpPr>
          <p:cNvPr id="4" name="Footer Placeholder 3"/>
          <p:cNvSpPr>
            <a:spLocks noGrp="1"/>
          </p:cNvSpPr>
          <p:nvPr>
            <p:ph type="ftr" sz="quarter" idx="11"/>
          </p:nvPr>
        </p:nvSpPr>
        <p:spPr>
          <a:xfrm>
            <a:off x="4598369" y="5852160"/>
            <a:ext cx="3545231" cy="365125"/>
          </a:xfrm>
        </p:spPr>
        <p:txBody>
          <a:bodyPr anchor="ctr">
            <a:normAutofit/>
          </a:bodyPr>
          <a:lstStyle/>
          <a:p>
            <a:pPr>
              <a:spcAft>
                <a:spcPts val="600"/>
              </a:spcAft>
            </a:pPr>
            <a:r>
              <a:rPr lang="es-ES"/>
              <a:t>Servir en grupos que toman decisiones</a:t>
            </a:r>
            <a:endParaRPr lang="en-US"/>
          </a:p>
        </p:txBody>
      </p:sp>
    </p:spTree>
    <p:custDataLst>
      <p:tags r:id="rId1"/>
    </p:custDataLst>
    <p:extLst>
      <p:ext uri="{BB962C8B-B14F-4D97-AF65-F5344CB8AC3E}">
        <p14:creationId xmlns:p14="http://schemas.microsoft.com/office/powerpoint/2010/main" val="8093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a:t>4. Colaboración</a:t>
            </a:r>
          </a:p>
        </p:txBody>
      </p:sp>
      <p:sp>
        <p:nvSpPr>
          <p:cNvPr id="3" name="Content Placeholder 2"/>
          <p:cNvSpPr>
            <a:spLocks noGrp="1"/>
          </p:cNvSpPr>
          <p:nvPr>
            <p:ph idx="1"/>
          </p:nvPr>
        </p:nvSpPr>
        <p:spPr>
          <a:xfrm>
            <a:off x="3611880" y="1447800"/>
            <a:ext cx="4724400" cy="4308629"/>
          </a:xfrm>
        </p:spPr>
        <p:txBody>
          <a:bodyPr>
            <a:normAutofit/>
          </a:bodyPr>
          <a:lstStyle/>
          <a:p>
            <a:pPr marL="68580" indent="0" algn="ctr">
              <a:buNone/>
            </a:pPr>
            <a:r>
              <a:rPr lang="es-ES" noProof="0" dirty="0"/>
              <a:t>Los miembros trabajan conjuntamente para el logro de una meta común.</a:t>
            </a:r>
          </a:p>
          <a:p>
            <a:endParaRPr lang="es-ES" sz="1200" noProof="0" dirty="0"/>
          </a:p>
          <a:p>
            <a:pPr marL="68580" indent="0">
              <a:buNone/>
            </a:pPr>
            <a:r>
              <a:rPr lang="es-ES" noProof="0" dirty="0"/>
              <a:t>Herramientas útiles:</a:t>
            </a:r>
          </a:p>
          <a:p>
            <a:pPr lvl="2">
              <a:buClr>
                <a:schemeClr val="accent1">
                  <a:lumMod val="75000"/>
                </a:schemeClr>
              </a:buClr>
              <a:buSzPct val="65000"/>
            </a:pPr>
            <a:r>
              <a:rPr lang="es-ES" noProof="0" dirty="0"/>
              <a:t>Expectativas acordadas</a:t>
            </a:r>
            <a:endParaRPr lang="es-ES" sz="400" noProof="0" dirty="0"/>
          </a:p>
          <a:p>
            <a:pPr lvl="2">
              <a:buClr>
                <a:schemeClr val="accent1">
                  <a:lumMod val="75000"/>
                </a:schemeClr>
              </a:buClr>
              <a:buSzPct val="65000"/>
            </a:pPr>
            <a:r>
              <a:rPr lang="es-ES" noProof="0" dirty="0"/>
              <a:t>Comunicación constante y </a:t>
            </a:r>
            <a:r>
              <a:rPr lang="es-ES" dirty="0"/>
              <a:t>establecer relaciones</a:t>
            </a:r>
            <a:endParaRPr lang="es-ES" sz="400" noProof="0" dirty="0"/>
          </a:p>
          <a:p>
            <a:pPr lvl="2">
              <a:buClr>
                <a:schemeClr val="accent1">
                  <a:lumMod val="75000"/>
                </a:schemeClr>
              </a:buClr>
              <a:buSzPct val="65000"/>
            </a:pPr>
            <a:r>
              <a:rPr lang="es-ES" noProof="0" dirty="0"/>
              <a:t>Facilitador </a:t>
            </a:r>
            <a:r>
              <a:rPr lang="es-ES" dirty="0"/>
              <a:t>neutral</a:t>
            </a:r>
            <a:endParaRPr lang="es-ES" sz="400" noProof="0" dirty="0"/>
          </a:p>
          <a:p>
            <a:pPr lvl="2">
              <a:buClr>
                <a:schemeClr val="accent1">
                  <a:lumMod val="75000"/>
                </a:schemeClr>
              </a:buClr>
              <a:buSzPct val="65000"/>
            </a:pPr>
            <a:r>
              <a:rPr lang="es-ES" noProof="0" dirty="0"/>
              <a:t>Actividades significativas</a:t>
            </a:r>
            <a:endParaRPr lang="es-ES" sz="400" noProof="0" dirty="0"/>
          </a:p>
          <a:p>
            <a:pPr lvl="2">
              <a:buClr>
                <a:schemeClr val="accent1">
                  <a:lumMod val="75000"/>
                </a:schemeClr>
              </a:buClr>
              <a:buSzPct val="65000"/>
            </a:pPr>
            <a:r>
              <a:rPr lang="es-ES" noProof="0" dirty="0"/>
              <a:t>Capacitación </a:t>
            </a:r>
            <a:r>
              <a:rPr lang="es-ES" dirty="0"/>
              <a:t>orientada</a:t>
            </a:r>
            <a:r>
              <a:rPr lang="es-ES" noProof="0" dirty="0"/>
              <a:t> y ayuda técnica</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38200" y="1605280"/>
            <a:ext cx="2600960" cy="3860800"/>
          </a:xfrm>
          <a:prstGeom prst="rect">
            <a:avLst/>
          </a:prstGeom>
        </p:spPr>
      </p:pic>
    </p:spTree>
    <p:custDataLst>
      <p:tags r:id="rId1"/>
    </p:custDataLst>
    <p:extLst>
      <p:ext uri="{BB962C8B-B14F-4D97-AF65-F5344CB8AC3E}">
        <p14:creationId xmlns:p14="http://schemas.microsoft.com/office/powerpoint/2010/main" val="2627554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97839" y="381000"/>
            <a:ext cx="8128001" cy="6096000"/>
          </a:xfrm>
          <a:prstGeom prst="rect">
            <a:avLst/>
          </a:prstGeom>
        </p:spPr>
      </p:pic>
      <p:sp>
        <p:nvSpPr>
          <p:cNvPr id="2" name="Title 1"/>
          <p:cNvSpPr>
            <a:spLocks noGrp="1"/>
          </p:cNvSpPr>
          <p:nvPr>
            <p:ph type="title"/>
          </p:nvPr>
        </p:nvSpPr>
        <p:spPr>
          <a:xfrm>
            <a:off x="914400" y="609600"/>
            <a:ext cx="3962400" cy="685800"/>
          </a:xfrm>
          <a:solidFill>
            <a:srgbClr val="E5F4E0">
              <a:alpha val="49020"/>
            </a:srgbClr>
          </a:solidFill>
        </p:spPr>
        <p:txBody>
          <a:bodyPr/>
          <a:lstStyle/>
          <a:p>
            <a:r>
              <a:rPr lang="es-ES" noProof="0">
                <a:solidFill>
                  <a:schemeClr val="tx2"/>
                </a:solidFill>
              </a:rPr>
              <a:t>4. Colaboración</a:t>
            </a:r>
          </a:p>
        </p:txBody>
      </p:sp>
      <p:sp>
        <p:nvSpPr>
          <p:cNvPr id="3" name="Content Placeholder 2"/>
          <p:cNvSpPr>
            <a:spLocks noGrp="1"/>
          </p:cNvSpPr>
          <p:nvPr>
            <p:ph idx="1"/>
          </p:nvPr>
        </p:nvSpPr>
        <p:spPr>
          <a:xfrm>
            <a:off x="914400" y="1752600"/>
            <a:ext cx="5117055" cy="2819399"/>
          </a:xfrm>
          <a:solidFill>
            <a:srgbClr val="E5F4E0">
              <a:alpha val="49020"/>
            </a:srgbClr>
          </a:solidFill>
          <a:effectLst>
            <a:softEdge rad="12700"/>
          </a:effectLst>
        </p:spPr>
        <p:txBody>
          <a:bodyPr>
            <a:normAutofit fontScale="85000" lnSpcReduction="10000"/>
          </a:bodyPr>
          <a:lstStyle/>
          <a:p>
            <a:pPr marL="68580" indent="0">
              <a:buNone/>
            </a:pPr>
            <a:r>
              <a:rPr lang="es-ES" sz="3900" noProof="0"/>
              <a:t>Si desea llegar rápido, </a:t>
            </a:r>
          </a:p>
          <a:p>
            <a:pPr marL="68580" indent="0">
              <a:buNone/>
            </a:pPr>
            <a:r>
              <a:rPr lang="es-ES" sz="3900" noProof="0"/>
              <a:t>vaya solo; </a:t>
            </a:r>
          </a:p>
          <a:p>
            <a:pPr marL="68580" indent="0">
              <a:buNone/>
            </a:pPr>
            <a:r>
              <a:rPr lang="es-ES" sz="3900" noProof="0"/>
              <a:t>Si desea llegar lejos,</a:t>
            </a:r>
          </a:p>
          <a:p>
            <a:pPr marL="68580" indent="0">
              <a:buNone/>
            </a:pPr>
            <a:r>
              <a:rPr lang="es-ES" sz="3900" noProof="0"/>
              <a:t>vaya acompañado. </a:t>
            </a:r>
          </a:p>
          <a:p>
            <a:pPr marL="68580" indent="0" algn="r">
              <a:buNone/>
            </a:pPr>
            <a:r>
              <a:rPr lang="es-ES" sz="2600" noProof="0"/>
              <a:t>–Proverbio africano</a:t>
            </a:r>
          </a:p>
        </p:txBody>
      </p:sp>
      <p:sp>
        <p:nvSpPr>
          <p:cNvPr id="4" name="Footer Placeholder 3"/>
          <p:cNvSpPr>
            <a:spLocks noGrp="1"/>
          </p:cNvSpPr>
          <p:nvPr>
            <p:ph type="ftr" sz="quarter" idx="11"/>
          </p:nvPr>
        </p:nvSpPr>
        <p:spPr/>
        <p:txBody>
          <a:bodyPr/>
          <a:lstStyle/>
          <a:p>
            <a:r>
              <a:rPr lang="es-ES" sz="1100"/>
              <a:t>Servir en los grupos que toman decisiones</a:t>
            </a:r>
            <a:endParaRPr lang="en-US" sz="1100"/>
          </a:p>
        </p:txBody>
      </p:sp>
    </p:spTree>
    <p:custDataLst>
      <p:tags r:id="rId1"/>
    </p:custDataLst>
    <p:extLst>
      <p:ext uri="{BB962C8B-B14F-4D97-AF65-F5344CB8AC3E}">
        <p14:creationId xmlns:p14="http://schemas.microsoft.com/office/powerpoint/2010/main" val="384456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a:t>4. Colaboración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28791433"/>
              </p:ext>
            </p:extLst>
          </p:nvPr>
        </p:nvGraphicFramePr>
        <p:xfrm>
          <a:off x="685800" y="1371600"/>
          <a:ext cx="7696200" cy="430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5" name="Picture 2" descr="C:\Users\user\AppData\Local\Microsoft\Windows\Temporary Internet Files\Content.IE5\JA2W0YX5\MP900406810[1].jpg"/>
          <p:cNvPicPr>
            <a:picLocks noChangeAspect="1" noChangeArrowheads="1"/>
          </p:cNvPicPr>
          <p:nvPr>
            <p:custDataLst>
              <p:tags r:id="rId2"/>
            </p:custDataLst>
          </p:nvPr>
        </p:nvPicPr>
        <p:blipFill>
          <a:blip r:embed="rId10" cstate="screen">
            <a:grayscl/>
            <a:extLst>
              <a:ext uri="{28A0092B-C50C-407E-A947-70E740481C1C}">
                <a14:useLocalDpi xmlns:a14="http://schemas.microsoft.com/office/drawing/2010/main" val="0"/>
              </a:ext>
            </a:extLst>
          </a:blip>
          <a:srcRect/>
          <a:stretch>
            <a:fillRect/>
          </a:stretch>
        </p:blipFill>
        <p:spPr bwMode="auto">
          <a:xfrm>
            <a:off x="5856976" y="838200"/>
            <a:ext cx="2286624" cy="1523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068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graphicEl>
                                              <a:dgm id="{AB922E0B-3AB2-4BF2-845A-04F46358F85E}"/>
                                            </p:graphicEl>
                                          </p:spTgt>
                                        </p:tgtEl>
                                        <p:attrNameLst>
                                          <p:attrName>style.visibility</p:attrName>
                                        </p:attrNameLst>
                                      </p:cBhvr>
                                      <p:to>
                                        <p:strVal val="visible"/>
                                      </p:to>
                                    </p:set>
                                    <p:anim calcmode="lin" valueType="num">
                                      <p:cBhvr>
                                        <p:cTn id="7" dur="500" fill="hold"/>
                                        <p:tgtEl>
                                          <p:spTgt spid="6">
                                            <p:graphicEl>
                                              <a:dgm id="{AB922E0B-3AB2-4BF2-845A-04F46358F85E}"/>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AB922E0B-3AB2-4BF2-845A-04F46358F85E}"/>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AB922E0B-3AB2-4BF2-845A-04F46358F85E}"/>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A65BB7BD-6664-443E-9CA2-E3EE12A8B5F4}"/>
                                            </p:graphicEl>
                                          </p:spTgt>
                                        </p:tgtEl>
                                        <p:attrNameLst>
                                          <p:attrName>style.visibility</p:attrName>
                                        </p:attrNameLst>
                                      </p:cBhvr>
                                      <p:to>
                                        <p:strVal val="visible"/>
                                      </p:to>
                                    </p:set>
                                    <p:anim calcmode="lin" valueType="num">
                                      <p:cBhvr>
                                        <p:cTn id="14" dur="500" fill="hold"/>
                                        <p:tgtEl>
                                          <p:spTgt spid="6">
                                            <p:graphicEl>
                                              <a:dgm id="{A65BB7BD-6664-443E-9CA2-E3EE12A8B5F4}"/>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A65BB7BD-6664-443E-9CA2-E3EE12A8B5F4}"/>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A65BB7BD-6664-443E-9CA2-E3EE12A8B5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a:t>5. Evaluación</a:t>
            </a:r>
          </a:p>
        </p:txBody>
      </p:sp>
      <p:sp>
        <p:nvSpPr>
          <p:cNvPr id="3" name="Content Placeholder 2"/>
          <p:cNvSpPr>
            <a:spLocks noGrp="1"/>
          </p:cNvSpPr>
          <p:nvPr>
            <p:ph idx="1"/>
          </p:nvPr>
        </p:nvSpPr>
        <p:spPr>
          <a:xfrm>
            <a:off x="1043492" y="1447800"/>
            <a:ext cx="7033708" cy="4384829"/>
          </a:xfrm>
        </p:spPr>
        <p:txBody>
          <a:bodyPr/>
          <a:lstStyle/>
          <a:p>
            <a:pPr>
              <a:buSzPct val="65000"/>
            </a:pPr>
            <a:r>
              <a:rPr lang="es-ES" noProof="0" dirty="0"/>
              <a:t>Se compara la nueva información con la recolectada previamente</a:t>
            </a:r>
          </a:p>
          <a:p>
            <a:pPr marL="68580" indent="0">
              <a:spcBef>
                <a:spcPts val="0"/>
              </a:spcBef>
              <a:buSzPct val="65000"/>
              <a:buNone/>
            </a:pPr>
            <a:endParaRPr lang="es-ES" sz="1200" noProof="0" dirty="0"/>
          </a:p>
          <a:p>
            <a:pPr>
              <a:spcBef>
                <a:spcPts val="0"/>
              </a:spcBef>
              <a:buSzPct val="65000"/>
            </a:pPr>
            <a:r>
              <a:rPr lang="es-ES" noProof="0" dirty="0">
                <a:latin typeface="Century Gothic" panose="020B0502020202020204" pitchFamily="34" charset="0"/>
              </a:rPr>
              <a:t>Tipos útiles de evaluación</a:t>
            </a:r>
          </a:p>
          <a:p>
            <a:pPr marL="68580" indent="0">
              <a:buNone/>
            </a:pPr>
            <a:endParaRPr lang="es-ES" noProof="0" dirty="0"/>
          </a:p>
        </p:txBody>
      </p:sp>
      <p:sp>
        <p:nvSpPr>
          <p:cNvPr id="4" name="Footer Placeholder 3"/>
          <p:cNvSpPr>
            <a:spLocks noGrp="1"/>
          </p:cNvSpPr>
          <p:nvPr>
            <p:ph type="ftr" sz="quarter" idx="11"/>
          </p:nvPr>
        </p:nvSpPr>
        <p:spPr/>
        <p:txBody>
          <a:bodyPr/>
          <a:lstStyle/>
          <a:p>
            <a:r>
              <a:rPr lang="es-ES" dirty="0"/>
              <a:t>Servir en grupos que toman decisiones</a:t>
            </a:r>
            <a:endParaRPr lang="en-US" dirty="0"/>
          </a:p>
        </p:txBody>
      </p:sp>
      <p:sp>
        <p:nvSpPr>
          <p:cNvPr id="7" name="TextBox 6"/>
          <p:cNvSpPr txBox="1"/>
          <p:nvPr/>
        </p:nvSpPr>
        <p:spPr>
          <a:xfrm rot="20803782">
            <a:off x="759764" y="4022010"/>
            <a:ext cx="2119560" cy="830997"/>
          </a:xfrm>
          <a:prstGeom prst="rect">
            <a:avLst/>
          </a:prstGeom>
          <a:solidFill>
            <a:schemeClr val="accent4">
              <a:lumMod val="20000"/>
              <a:lumOff val="80000"/>
            </a:schemeClr>
          </a:solidFill>
          <a:ln>
            <a:solidFill>
              <a:schemeClr val="bg1">
                <a:lumMod val="85000"/>
              </a:schemeClr>
            </a:solidFill>
          </a:ln>
        </p:spPr>
        <p:txBody>
          <a:bodyPr wrap="square" rtlCol="0">
            <a:spAutoFit/>
          </a:bodyPr>
          <a:lstStyle/>
          <a:p>
            <a:pPr algn="ctr"/>
            <a:r>
              <a:rPr lang="en-US" sz="2400" dirty="0">
                <a:solidFill>
                  <a:schemeClr val="tx2"/>
                </a:solidFill>
              </a:rPr>
              <a:t>Supervisar el progreso</a:t>
            </a:r>
          </a:p>
        </p:txBody>
      </p:sp>
      <p:sp>
        <p:nvSpPr>
          <p:cNvPr id="8" name="TextBox 7"/>
          <p:cNvSpPr txBox="1"/>
          <p:nvPr/>
        </p:nvSpPr>
        <p:spPr>
          <a:xfrm rot="1061416">
            <a:off x="6702251" y="3589498"/>
            <a:ext cx="1686973" cy="1200329"/>
          </a:xfrm>
          <a:prstGeom prst="rect">
            <a:avLst/>
          </a:prstGeom>
          <a:solidFill>
            <a:schemeClr val="accent4">
              <a:lumMod val="20000"/>
              <a:lumOff val="80000"/>
            </a:schemeClr>
          </a:solidFill>
          <a:ln>
            <a:solidFill>
              <a:schemeClr val="bg1">
                <a:lumMod val="85000"/>
              </a:schemeClr>
            </a:solidFill>
          </a:ln>
        </p:spPr>
        <p:txBody>
          <a:bodyPr wrap="square" rtlCol="0">
            <a:spAutoFit/>
          </a:bodyPr>
          <a:lstStyle/>
          <a:p>
            <a:pPr algn="ctr"/>
            <a:r>
              <a:rPr lang="en-US" sz="2400" dirty="0">
                <a:solidFill>
                  <a:schemeClr val="tx2"/>
                </a:solidFill>
              </a:rPr>
              <a:t>Medir los resultados finales</a:t>
            </a:r>
          </a:p>
        </p:txBody>
      </p:sp>
      <p:cxnSp>
        <p:nvCxnSpPr>
          <p:cNvPr id="10" name="Straight Connector 9"/>
          <p:cNvCxnSpPr/>
          <p:nvPr/>
        </p:nvCxnSpPr>
        <p:spPr>
          <a:xfrm flipV="1">
            <a:off x="2495966" y="3413761"/>
            <a:ext cx="450434" cy="548639"/>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Straight Connector 17"/>
          <p:cNvCxnSpPr>
            <a:stCxn id="8" idx="1"/>
          </p:cNvCxnSpPr>
          <p:nvPr/>
        </p:nvCxnSpPr>
        <p:spPr>
          <a:xfrm flipH="1" flipV="1">
            <a:off x="6248401" y="3413762"/>
            <a:ext cx="493736" cy="519590"/>
          </a:xfrm>
          <a:prstGeom prst="line">
            <a:avLst/>
          </a:prstGeom>
        </p:spPr>
        <p:style>
          <a:lnRef idx="1">
            <a:schemeClr val="accent3"/>
          </a:lnRef>
          <a:fillRef idx="0">
            <a:schemeClr val="accent3"/>
          </a:fillRef>
          <a:effectRef idx="0">
            <a:schemeClr val="accent3"/>
          </a:effectRef>
          <a:fontRef idx="minor">
            <a:schemeClr val="tx1"/>
          </a:fontRef>
        </p:style>
      </p:cxnSp>
      <p:sp>
        <p:nvSpPr>
          <p:cNvPr id="14" name="TextBox 13">
            <a:extLst>
              <a:ext uri="{FF2B5EF4-FFF2-40B4-BE49-F238E27FC236}">
                <a16:creationId xmlns:a16="http://schemas.microsoft.com/office/drawing/2014/main" id="{0EA51C82-197B-064A-786A-7E9570A78B83}"/>
              </a:ext>
            </a:extLst>
          </p:cNvPr>
          <p:cNvSpPr txBox="1"/>
          <p:nvPr/>
        </p:nvSpPr>
        <p:spPr>
          <a:xfrm>
            <a:off x="3262383" y="3429000"/>
            <a:ext cx="2591163" cy="117232"/>
          </a:xfrm>
          <a:prstGeom prst="rect">
            <a:avLst/>
          </a:prstGeom>
          <a:noFill/>
        </p:spPr>
        <p:txBody>
          <a:bodyPr wrap="square">
            <a:spAutoFit/>
          </a:bodyPr>
          <a:lstStyle/>
          <a:p>
            <a:endParaRPr lang="en-US" dirty="0"/>
          </a:p>
        </p:txBody>
      </p:sp>
      <p:pic>
        <p:nvPicPr>
          <p:cNvPr id="19" name="Picture 18">
            <a:extLst>
              <a:ext uri="{FF2B5EF4-FFF2-40B4-BE49-F238E27FC236}">
                <a16:creationId xmlns:a16="http://schemas.microsoft.com/office/drawing/2014/main" id="{51C879F3-C122-FE57-D865-53AAF6CB5477}"/>
              </a:ext>
            </a:extLst>
          </p:cNvPr>
          <p:cNvPicPr>
            <a:picLocks noChangeAspect="1"/>
          </p:cNvPicPr>
          <p:nvPr/>
        </p:nvPicPr>
        <p:blipFill>
          <a:blip r:embed="rId4"/>
          <a:stretch>
            <a:fillRect/>
          </a:stretch>
        </p:blipFill>
        <p:spPr>
          <a:xfrm>
            <a:off x="3103249" y="3134303"/>
            <a:ext cx="2990924" cy="1656193"/>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95853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391400" cy="685800"/>
          </a:xfrm>
        </p:spPr>
        <p:txBody>
          <a:bodyPr>
            <a:normAutofit fontScale="90000"/>
          </a:bodyPr>
          <a:lstStyle/>
          <a:p>
            <a:r>
              <a:rPr lang="es-ES" noProof="0"/>
              <a:t>6. Proceso para llegar a un acuerdo</a:t>
            </a:r>
          </a:p>
        </p:txBody>
      </p:sp>
      <p:sp>
        <p:nvSpPr>
          <p:cNvPr id="3" name="Content Placeholder 2"/>
          <p:cNvSpPr>
            <a:spLocks noGrp="1"/>
          </p:cNvSpPr>
          <p:nvPr>
            <p:ph idx="1"/>
          </p:nvPr>
        </p:nvSpPr>
        <p:spPr/>
        <p:txBody>
          <a:bodyPr>
            <a:normAutofit/>
          </a:bodyPr>
          <a:lstStyle/>
          <a:p>
            <a:pPr marL="68580" indent="0">
              <a:buSzPct val="65000"/>
              <a:buNone/>
            </a:pPr>
            <a:r>
              <a:rPr lang="es-ES" noProof="0" dirty="0">
                <a:latin typeface="Century Gothic" panose="020B0502020202020204" pitchFamily="34" charset="0"/>
              </a:rPr>
              <a:t>Votación</a:t>
            </a:r>
          </a:p>
          <a:p>
            <a:pPr lvl="1">
              <a:buSzPct val="65000"/>
            </a:pPr>
            <a:r>
              <a:rPr lang="es-ES" dirty="0">
                <a:latin typeface="Century Gothic" panose="020B0502020202020204" pitchFamily="34" charset="0"/>
              </a:rPr>
              <a:t>Reglas del orden de </a:t>
            </a:r>
            <a:r>
              <a:rPr lang="es-ES" noProof="0" dirty="0">
                <a:latin typeface="Century Gothic" panose="020B0502020202020204" pitchFamily="34" charset="0"/>
              </a:rPr>
              <a:t>Robert</a:t>
            </a:r>
          </a:p>
          <a:p>
            <a:pPr lvl="2">
              <a:buSzPct val="65000"/>
            </a:pPr>
            <a:r>
              <a:rPr lang="es-ES" noProof="0" dirty="0">
                <a:latin typeface="Century Gothic" panose="020B0502020202020204" pitchFamily="34" charset="0"/>
              </a:rPr>
              <a:t>Proceso estructurado</a:t>
            </a:r>
          </a:p>
          <a:p>
            <a:pPr lvl="2">
              <a:buSzPct val="65000"/>
            </a:pPr>
            <a:r>
              <a:rPr lang="es-ES" noProof="0" dirty="0">
                <a:latin typeface="Century Gothic" panose="020B0502020202020204" pitchFamily="34" charset="0"/>
              </a:rPr>
              <a:t>Presentación y aprobación de</a:t>
            </a:r>
          </a:p>
          <a:p>
            <a:pPr marL="685800" lvl="2" indent="0">
              <a:buSzPct val="65000"/>
              <a:buNone/>
            </a:pPr>
            <a:r>
              <a:rPr lang="es-ES" noProof="0" dirty="0">
                <a:latin typeface="Century Gothic" panose="020B0502020202020204" pitchFamily="34" charset="0"/>
              </a:rPr>
              <a:t>	mociones</a:t>
            </a:r>
          </a:p>
          <a:p>
            <a:pPr marL="685800" lvl="2" indent="0">
              <a:buSzPct val="65000"/>
              <a:buNone/>
            </a:pPr>
            <a:endParaRPr lang="es-ES" noProof="0" dirty="0">
              <a:latin typeface="Century Gothic" panose="020B0502020202020204" pitchFamily="34" charset="0"/>
            </a:endParaRPr>
          </a:p>
          <a:p>
            <a:pPr marL="68580" indent="0">
              <a:buSzPct val="65000"/>
              <a:buNone/>
            </a:pPr>
            <a:r>
              <a:rPr lang="es-ES" noProof="0" dirty="0">
                <a:latin typeface="Century Gothic" panose="020B0502020202020204" pitchFamily="34" charset="0"/>
              </a:rPr>
              <a:t>Consenso</a:t>
            </a:r>
          </a:p>
          <a:p>
            <a:pPr lvl="1">
              <a:spcBef>
                <a:spcPts val="0"/>
              </a:spcBef>
              <a:buSzPct val="65000"/>
            </a:pPr>
            <a:r>
              <a:rPr lang="es-ES" noProof="0" dirty="0">
                <a:latin typeface="Century Gothic" panose="020B0502020202020204" pitchFamily="34" charset="0"/>
              </a:rPr>
              <a:t>La discusión continúa hasta que todos estén de acuerdo entre sí</a:t>
            </a:r>
          </a:p>
          <a:p>
            <a:pPr lvl="1">
              <a:spcBef>
                <a:spcPts val="0"/>
              </a:spcBef>
              <a:buSzPct val="65000"/>
            </a:pPr>
            <a:r>
              <a:rPr lang="es-ES" noProof="0" dirty="0">
                <a:latin typeface="Century Gothic" panose="020B0502020202020204" pitchFamily="34" charset="0"/>
              </a:rPr>
              <a:t>Cada miembro participa</a:t>
            </a:r>
          </a:p>
          <a:p>
            <a:pPr lvl="1">
              <a:spcBef>
                <a:spcPts val="0"/>
              </a:spcBef>
              <a:buSzPct val="65000"/>
            </a:pPr>
            <a:r>
              <a:rPr lang="es-ES" noProof="0" dirty="0">
                <a:latin typeface="Century Gothic" panose="020B0502020202020204" pitchFamily="34" charset="0"/>
              </a:rPr>
              <a:t>La clave es </a:t>
            </a:r>
            <a:r>
              <a:rPr lang="es-ES" dirty="0">
                <a:latin typeface="Century Gothic" panose="020B0502020202020204" pitchFamily="34" charset="0"/>
              </a:rPr>
              <a:t>el compromiso</a:t>
            </a:r>
            <a:endParaRPr lang="es-ES" noProof="0" dirty="0">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s-ES" dirty="0"/>
              <a:t>Servir en grupos que toman decisiones</a:t>
            </a:r>
            <a:endParaRPr lang="en-US" dirty="0"/>
          </a:p>
        </p:txBody>
      </p:sp>
      <p:pic>
        <p:nvPicPr>
          <p:cNvPr id="5" name="Picture 3" descr="C:\Users\user\AppData\Local\Microsoft\Windows\Temporary Internet Files\Content.IE5\JA2W0YX5\MP900442432[1].jpg"/>
          <p:cNvPicPr>
            <a:picLocks noChangeAspect="1" noChangeArrowheads="1"/>
          </p:cNvPicPr>
          <p:nvPr>
            <p:custDataLst>
              <p:tags r:id="rId2"/>
            </p:custDataLst>
          </p:nvPr>
        </p:nvPicPr>
        <p:blipFill rotWithShape="1">
          <a:blip r:embed="rId5" cstate="screen">
            <a:extLst>
              <a:ext uri="{28A0092B-C50C-407E-A947-70E740481C1C}">
                <a14:useLocalDpi xmlns:a14="http://schemas.microsoft.com/office/drawing/2010/main" val="0"/>
              </a:ext>
            </a:extLst>
          </a:blip>
          <a:srcRect/>
          <a:stretch/>
        </p:blipFill>
        <p:spPr bwMode="auto">
          <a:xfrm>
            <a:off x="6324600" y="1828800"/>
            <a:ext cx="1695451"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2003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fontScale="90000"/>
          </a:bodyPr>
          <a:lstStyle/>
          <a:p>
            <a:pPr algn="ctr"/>
            <a:r>
              <a:rPr lang="es-ES" noProof="0" dirty="0"/>
              <a:t>Consejos para ayudarlo en lo personal a ser eficiente </a:t>
            </a:r>
          </a:p>
        </p:txBody>
      </p:sp>
      <p:sp>
        <p:nvSpPr>
          <p:cNvPr id="3" name="Content Placeholder 2"/>
          <p:cNvSpPr>
            <a:spLocks noGrp="1"/>
          </p:cNvSpPr>
          <p:nvPr>
            <p:ph idx="1"/>
          </p:nvPr>
        </p:nvSpPr>
        <p:spPr>
          <a:xfrm>
            <a:off x="1043492" y="1676401"/>
            <a:ext cx="6957508" cy="3810000"/>
          </a:xfrm>
        </p:spPr>
        <p:txBody>
          <a:bodyPr>
            <a:normAutofit lnSpcReduction="10000"/>
          </a:bodyPr>
          <a:lstStyle/>
          <a:p>
            <a:pPr marL="375793" lvl="1" indent="-457200">
              <a:buSzPct val="65000"/>
            </a:pPr>
            <a:r>
              <a:rPr lang="es-ES" sz="2400" noProof="0" dirty="0"/>
              <a:t>Organice su información</a:t>
            </a:r>
          </a:p>
          <a:p>
            <a:pPr marL="375793" lvl="1" indent="-457200">
              <a:buSzPct val="65000"/>
            </a:pPr>
            <a:r>
              <a:rPr lang="es-ES" sz="2400" noProof="0" dirty="0"/>
              <a:t>Tenga en </a:t>
            </a:r>
            <a:r>
              <a:rPr lang="es-ES" sz="2400" dirty="0"/>
              <a:t>cuanta</a:t>
            </a:r>
            <a:r>
              <a:rPr lang="es-ES" sz="2400" noProof="0" dirty="0"/>
              <a:t> las metas del grupo</a:t>
            </a:r>
          </a:p>
          <a:p>
            <a:pPr marL="375793" lvl="1" indent="-457200">
              <a:buSzPct val="65000"/>
            </a:pPr>
            <a:r>
              <a:rPr lang="es-ES" sz="2400" noProof="0" dirty="0"/>
              <a:t>Haga una lista de las prioridades</a:t>
            </a:r>
          </a:p>
          <a:p>
            <a:pPr marL="414000" lvl="1" indent="-457200">
              <a:buSzPct val="65000"/>
            </a:pPr>
            <a:r>
              <a:rPr lang="es-ES" sz="2400" dirty="0"/>
              <a:t>Mantenga un registro</a:t>
            </a:r>
            <a:r>
              <a:rPr lang="es-ES" sz="2400" noProof="0" dirty="0"/>
              <a:t> de la posición de los demás </a:t>
            </a:r>
            <a:r>
              <a:rPr lang="es-ES" sz="2400" dirty="0"/>
              <a:t>sobre</a:t>
            </a:r>
            <a:r>
              <a:rPr lang="es-ES" sz="2400" noProof="0" dirty="0"/>
              <a:t> las decisiones</a:t>
            </a:r>
          </a:p>
          <a:p>
            <a:pPr marL="414000" lvl="1" indent="-457200">
              <a:buSzPct val="65000"/>
            </a:pPr>
            <a:r>
              <a:rPr lang="es-ES" sz="2400" noProof="0" dirty="0"/>
              <a:t>Pida al líder que explique las funciones de los miembros</a:t>
            </a:r>
          </a:p>
          <a:p>
            <a:pPr marL="375793" lvl="1" indent="-457200">
              <a:buSzPct val="65000"/>
            </a:pPr>
            <a:r>
              <a:rPr lang="es-ES" sz="2400" noProof="0" dirty="0"/>
              <a:t>Tome notas</a:t>
            </a:r>
          </a:p>
          <a:p>
            <a:pPr marL="375793" lvl="1" indent="-457200">
              <a:buSzPct val="65000"/>
            </a:pPr>
            <a:r>
              <a:rPr lang="es-ES" sz="2400" noProof="0" dirty="0"/>
              <a:t>Anote los resultados de sus actividades</a:t>
            </a:r>
          </a:p>
          <a:p>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2050" name="Picture 2" descr="C:\Users\ebraunel\AppData\Local\Microsoft\Windows\Temporary Internet Files\Content.IE5\L3GY044O\person-cartoon-3157-smal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2775" y="914400"/>
            <a:ext cx="1275475" cy="2209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6937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s-ES" noProof="0" dirty="0"/>
              <a:t>Sección 3 Recursos</a:t>
            </a:r>
          </a:p>
        </p:txBody>
      </p:sp>
      <p:sp>
        <p:nvSpPr>
          <p:cNvPr id="3" name="Content Placeholder 2"/>
          <p:cNvSpPr>
            <a:spLocks noGrp="1"/>
          </p:cNvSpPr>
          <p:nvPr>
            <p:ph idx="1"/>
          </p:nvPr>
        </p:nvSpPr>
        <p:spPr/>
        <p:txBody>
          <a:bodyPr>
            <a:normAutofit fontScale="47500" lnSpcReduction="20000"/>
          </a:bodyPr>
          <a:lstStyle/>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Creación de acuerdos: Educadores y Padres trabajando juntos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u="sng" dirty="0">
                <a:solidFill>
                  <a:srgbClr val="0563C1"/>
                </a:solidFill>
                <a:effectLst/>
                <a:latin typeface="Calibri" panose="020F0502020204030204" pitchFamily="34" charset="0"/>
                <a:ea typeface="Calibri" panose="020F0502020204030204" pitchFamily="34" charset="0"/>
                <a:hlinkClick r:id="rId4"/>
              </a:rPr>
              <a:t>https://dpi.wi.gov/sped/topics/agreement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Reglas del Orden de Robert/ PTA</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u="sng" dirty="0">
                <a:solidFill>
                  <a:srgbClr val="0563C1"/>
                </a:solidFill>
                <a:effectLst/>
                <a:latin typeface="Calibri" panose="020F0502020204030204" pitchFamily="34" charset="0"/>
                <a:ea typeface="Calibri" panose="020F0502020204030204" pitchFamily="34" charset="0"/>
                <a:hlinkClick r:id="rId5"/>
              </a:rPr>
              <a:t>https://www.pta.org/docs/default-source/files/training/course-tools/president/spanish/reglas-del-orden-de-robert_(roberts-rules-of-order-basics)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Metas SMART : Ejemplos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u="sng" dirty="0">
                <a:solidFill>
                  <a:srgbClr val="0563C1"/>
                </a:solidFill>
                <a:effectLst/>
                <a:latin typeface="Calibri" panose="020F0502020204030204" pitchFamily="34" charset="0"/>
                <a:ea typeface="Calibri" panose="020F0502020204030204" pitchFamily="34" charset="0"/>
                <a:hlinkClick r:id="rId6"/>
              </a:rPr>
              <a:t>https://sebastianpendino.com/objetivos-smart-que-son/</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Toma de decisiones en grupo</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u="sng" dirty="0">
                <a:solidFill>
                  <a:srgbClr val="0563C1"/>
                </a:solidFill>
                <a:effectLst/>
                <a:latin typeface="Calibri" panose="020F0502020204030204" pitchFamily="34" charset="0"/>
                <a:ea typeface="Calibri" panose="020F0502020204030204" pitchFamily="34" charset="0"/>
                <a:hlinkClick r:id="rId7"/>
              </a:rPr>
              <a:t>https://tomadedecisiones.net/toma-de-decisiones-en-grupo/</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Técnica de Lluvia de Ideas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u="sng" dirty="0">
                <a:solidFill>
                  <a:srgbClr val="0563C1"/>
                </a:solidFill>
                <a:effectLst/>
                <a:latin typeface="Calibri" panose="020F0502020204030204" pitchFamily="34" charset="0"/>
                <a:ea typeface="Calibri" panose="020F0502020204030204" pitchFamily="34" charset="0"/>
                <a:hlinkClick r:id="rId8"/>
              </a:rPr>
              <a:t>https://www.atlassian.com/es/work-management/project-collaboration/brainstorming/brainstorming-techniques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Cómo crear un Plan de Acción Eficaz</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u="sng" dirty="0">
                <a:solidFill>
                  <a:srgbClr val="0563C1"/>
                </a:solidFill>
                <a:effectLst/>
                <a:latin typeface="Calibri" panose="020F0502020204030204" pitchFamily="34" charset="0"/>
                <a:ea typeface="Calibri" panose="020F0502020204030204" pitchFamily="34" charset="0"/>
                <a:hlinkClick r:id="rId9"/>
              </a:rPr>
              <a:t>https://asana.com/es/resources/action-plan</a:t>
            </a:r>
            <a:endParaRPr lang="es-ES" sz="1800" u="sng" dirty="0">
              <a:solidFill>
                <a:srgbClr val="0563C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s-ES" sz="1800" u="sng" dirty="0">
              <a:solidFill>
                <a:srgbClr val="0563C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Cómo d</a:t>
            </a:r>
            <a:r>
              <a:rPr lang="en-US" sz="1800" dirty="0">
                <a:effectLst/>
                <a:latin typeface="Calibri" panose="020F0502020204030204" pitchFamily="34" charset="0"/>
                <a:ea typeface="Calibri" panose="020F0502020204030204" pitchFamily="34" charset="0"/>
              </a:rPr>
              <a:t>esarrollar un modelo lógico.</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hlinkClick r:id="rId10"/>
              </a:rPr>
              <a:t>https://ctb.ku.edu/es/tabla-de-contenidos/vision-general/modelos-de-desarrollo-para-la-salud-en-la-comunidad/modelo-logico-de-desarollo/principal</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¿Qué son los Grupos Focales?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u="sng" dirty="0">
                <a:solidFill>
                  <a:srgbClr val="0563C1"/>
                </a:solidFill>
                <a:effectLst/>
                <a:latin typeface="Calibri" panose="020F0502020204030204" pitchFamily="34" charset="0"/>
                <a:ea typeface="Calibri" panose="020F0502020204030204" pitchFamily="34" charset="0"/>
                <a:hlinkClick r:id="rId11"/>
              </a:rPr>
              <a:t>https://www.youtube.com/watch?v=QzXMKY614Uw</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Declaración de la Visión</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u="sng" dirty="0">
                <a:solidFill>
                  <a:srgbClr val="0563C1"/>
                </a:solidFill>
                <a:effectLst/>
                <a:latin typeface="Calibri" panose="020F0502020204030204" pitchFamily="34" charset="0"/>
                <a:ea typeface="Calibri" panose="020F0502020204030204" pitchFamily="34" charset="0"/>
                <a:hlinkClick r:id="rId12"/>
              </a:rPr>
              <a:t>https://www.youtube.com/watch?v=ioY-YSOKBtY</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Declaración de la Misión</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u="sng" dirty="0">
                <a:solidFill>
                  <a:srgbClr val="0563C1"/>
                </a:solidFill>
                <a:effectLst/>
                <a:latin typeface="Calibri" panose="020F0502020204030204" pitchFamily="34" charset="0"/>
                <a:ea typeface="Calibri" panose="020F0502020204030204" pitchFamily="34" charset="0"/>
                <a:hlinkClick r:id="rId13"/>
              </a:rPr>
              <a:t>https://www.youtube.com/watch?v=XtyCt83JLNY</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Diferencia entre la declaración de misión y visión   </a:t>
            </a: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 </a:t>
            </a:r>
            <a:r>
              <a:rPr lang="es-ES" sz="1800" u="sng" dirty="0">
                <a:solidFill>
                  <a:srgbClr val="0563C1"/>
                </a:solidFill>
                <a:effectLst/>
                <a:latin typeface="Calibri" panose="020F0502020204030204" pitchFamily="34" charset="0"/>
                <a:ea typeface="Calibri" panose="020F0502020204030204" pitchFamily="34" charset="0"/>
                <a:hlinkClick r:id="rId14"/>
              </a:rPr>
              <a:t>https://www.youtube.com/watch?v=DzhJNiQ3vMM</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68580" indent="0">
              <a:buNone/>
            </a:pPr>
            <a:endParaRPr lang="es-ES" noProof="0" dirty="0">
              <a:solidFill>
                <a:schemeClr val="tx1"/>
              </a:solidFill>
              <a:hlinkClick r:id="rId4">
                <a:extLst>
                  <a:ext uri="{A12FA001-AC4F-418D-AE19-62706E023703}">
                    <ahyp:hlinkClr xmlns:ahyp="http://schemas.microsoft.com/office/drawing/2018/hyperlinkcolor" val="tx"/>
                  </a:ext>
                </a:extLst>
              </a:hlinkClick>
            </a:endParaRPr>
          </a:p>
          <a:p>
            <a:pPr marL="68580" indent="0">
              <a:buNone/>
            </a:pPr>
            <a:endParaRPr lang="es-ES" noProof="0" dirty="0">
              <a:solidFill>
                <a:srgbClr val="F49100"/>
              </a:solidFill>
              <a:hlinkClick r:id="rId4">
                <a:extLst>
                  <a:ext uri="{A12FA001-AC4F-418D-AE19-62706E023703}">
                    <ahyp:hlinkClr xmlns:ahyp="http://schemas.microsoft.com/office/drawing/2018/hyperlinkcolor" val="tx"/>
                  </a:ext>
                </a:extLst>
              </a:hlinkClick>
            </a:endParaRPr>
          </a:p>
          <a:p>
            <a:pPr marL="68580" indent="0">
              <a:buNone/>
            </a:pPr>
            <a:endParaRPr lang="es-ES" dirty="0"/>
          </a:p>
          <a:p>
            <a:pPr marL="68580" indent="0">
              <a:buNone/>
            </a:pPr>
            <a:endParaRPr lang="es-ES" noProof="0" dirty="0"/>
          </a:p>
          <a:p>
            <a:pPr marL="68580" indent="0">
              <a:buNone/>
            </a:pPr>
            <a:endParaRPr lang="es-ES" noProof="0" dirty="0"/>
          </a:p>
          <a:p>
            <a:pPr marL="68580" indent="0">
              <a:buNone/>
            </a:pPr>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Tree>
    <p:custDataLst>
      <p:tags r:id="rId1"/>
    </p:custDataLst>
    <p:extLst>
      <p:ext uri="{BB962C8B-B14F-4D97-AF65-F5344CB8AC3E}">
        <p14:creationId xmlns:p14="http://schemas.microsoft.com/office/powerpoint/2010/main" val="39396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08" y="732594"/>
            <a:ext cx="6808725" cy="1213971"/>
          </a:xfrm>
        </p:spPr>
        <p:txBody>
          <a:bodyPr>
            <a:normAutofit fontScale="90000"/>
          </a:bodyPr>
          <a:lstStyle/>
          <a:p>
            <a:r>
              <a:rPr lang="es-ES" noProof="0" dirty="0"/>
              <a:t>Sección 3:  </a:t>
            </a:r>
            <a:br>
              <a:rPr lang="es-ES" noProof="0" dirty="0"/>
            </a:br>
            <a:r>
              <a:rPr lang="es-ES" noProof="0" dirty="0"/>
              <a:t>Procesos utilizados por los grupos</a:t>
            </a:r>
          </a:p>
        </p:txBody>
      </p:sp>
      <p:sp>
        <p:nvSpPr>
          <p:cNvPr id="3" name="Text Placeholder 2"/>
          <p:cNvSpPr>
            <a:spLocks noGrp="1"/>
          </p:cNvSpPr>
          <p:nvPr>
            <p:ph type="body" idx="1"/>
          </p:nvPr>
        </p:nvSpPr>
        <p:spPr>
          <a:xfrm>
            <a:off x="1253266" y="2209800"/>
            <a:ext cx="6637467" cy="3577813"/>
          </a:xfrm>
        </p:spPr>
        <p:txBody>
          <a:bodyPr/>
          <a:lstStyle/>
          <a:p>
            <a:r>
              <a:rPr lang="es-ES" noProof="0" dirty="0"/>
              <a:t>Preguntas</a:t>
            </a:r>
          </a:p>
          <a:p>
            <a:pPr marL="342900" indent="-342900">
              <a:buFont typeface="Arial" panose="020B0604020202020204" pitchFamily="34" charset="0"/>
              <a:buChar char="•"/>
            </a:pPr>
            <a:r>
              <a:rPr lang="es-ES" noProof="0" dirty="0"/>
              <a:t>¿Cuáles son los principios que guían las prácticas de los grupos?</a:t>
            </a:r>
          </a:p>
          <a:p>
            <a:pPr marL="342900" indent="-342900">
              <a:buFont typeface="Arial" panose="020B0604020202020204" pitchFamily="34" charset="0"/>
              <a:buChar char="•"/>
            </a:pPr>
            <a:r>
              <a:rPr lang="es-ES" noProof="0" dirty="0"/>
              <a:t>¿Cuáles son los procesos importantes que utilizan los grupos?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grpSp>
        <p:nvGrpSpPr>
          <p:cNvPr id="5" name="Group 4"/>
          <p:cNvGrpSpPr/>
          <p:nvPr/>
        </p:nvGrpSpPr>
        <p:grpSpPr>
          <a:xfrm>
            <a:off x="5410200" y="4274326"/>
            <a:ext cx="2834420" cy="1679724"/>
            <a:chOff x="289148" y="3619500"/>
            <a:chExt cx="3854897" cy="2209800"/>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357953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normAutofit fontScale="90000"/>
          </a:bodyPr>
          <a:lstStyle/>
          <a:p>
            <a:pPr algn="ctr"/>
            <a:r>
              <a:rPr lang="es-ES" noProof="0"/>
              <a:t>Principios que rigen la toma de decisiones compartida</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35182657"/>
              </p:ext>
            </p:extLst>
          </p:nvPr>
        </p:nvGraphicFramePr>
        <p:xfrm>
          <a:off x="685800" y="1828801"/>
          <a:ext cx="78486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5049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graphicEl>
                                              <a:dgm id="{007691EA-FD1F-4EA6-93DF-24A360424D1C}"/>
                                            </p:graphicEl>
                                          </p:spTgt>
                                        </p:tgtEl>
                                        <p:attrNameLst>
                                          <p:attrName>style.color</p:attrName>
                                        </p:attrNameLst>
                                      </p:cBhvr>
                                      <p:to>
                                        <a:schemeClr val="bg1"/>
                                      </p:to>
                                    </p:animClr>
                                    <p:animClr clrSpc="rgb" dir="cw">
                                      <p:cBhvr>
                                        <p:cTn id="7" dur="250" autoRev="1" fill="remove"/>
                                        <p:tgtEl>
                                          <p:spTgt spid="5">
                                            <p:graphicEl>
                                              <a:dgm id="{007691EA-FD1F-4EA6-93DF-24A360424D1C}"/>
                                            </p:graphicEl>
                                          </p:spTgt>
                                        </p:tgtEl>
                                        <p:attrNameLst>
                                          <p:attrName>fillcolor</p:attrName>
                                        </p:attrNameLst>
                                      </p:cBhvr>
                                      <p:to>
                                        <a:schemeClr val="bg1"/>
                                      </p:to>
                                    </p:animClr>
                                    <p:set>
                                      <p:cBhvr>
                                        <p:cTn id="8" dur="250" autoRev="1" fill="remove"/>
                                        <p:tgtEl>
                                          <p:spTgt spid="5">
                                            <p:graphicEl>
                                              <a:dgm id="{007691EA-FD1F-4EA6-93DF-24A360424D1C}"/>
                                            </p:graphicEl>
                                          </p:spTgt>
                                        </p:tgtEl>
                                        <p:attrNameLst>
                                          <p:attrName>fill.type</p:attrName>
                                        </p:attrNameLst>
                                      </p:cBhvr>
                                      <p:to>
                                        <p:strVal val="solid"/>
                                      </p:to>
                                    </p:set>
                                    <p:set>
                                      <p:cBhvr>
                                        <p:cTn id="9" dur="250" autoRev="1" fill="remove"/>
                                        <p:tgtEl>
                                          <p:spTgt spid="5">
                                            <p:graphicEl>
                                              <a:dgm id="{007691EA-FD1F-4EA6-93DF-24A360424D1C}"/>
                                            </p:graphic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5">
                                            <p:graphicEl>
                                              <a:dgm id="{2EC8A1C6-2FCD-4C78-B6A6-7E5D65BD63DC}"/>
                                            </p:graphicEl>
                                          </p:spTgt>
                                        </p:tgtEl>
                                        <p:attrNameLst>
                                          <p:attrName>style.color</p:attrName>
                                        </p:attrNameLst>
                                      </p:cBhvr>
                                      <p:to>
                                        <a:schemeClr val="bg1"/>
                                      </p:to>
                                    </p:animClr>
                                    <p:animClr clrSpc="rgb" dir="cw">
                                      <p:cBhvr>
                                        <p:cTn id="14" dur="250" autoRev="1" fill="remove"/>
                                        <p:tgtEl>
                                          <p:spTgt spid="5">
                                            <p:graphicEl>
                                              <a:dgm id="{2EC8A1C6-2FCD-4C78-B6A6-7E5D65BD63DC}"/>
                                            </p:graphicEl>
                                          </p:spTgt>
                                        </p:tgtEl>
                                        <p:attrNameLst>
                                          <p:attrName>fillcolor</p:attrName>
                                        </p:attrNameLst>
                                      </p:cBhvr>
                                      <p:to>
                                        <a:schemeClr val="bg1"/>
                                      </p:to>
                                    </p:animClr>
                                    <p:set>
                                      <p:cBhvr>
                                        <p:cTn id="15" dur="250" autoRev="1" fill="remove"/>
                                        <p:tgtEl>
                                          <p:spTgt spid="5">
                                            <p:graphicEl>
                                              <a:dgm id="{2EC8A1C6-2FCD-4C78-B6A6-7E5D65BD63DC}"/>
                                            </p:graphicEl>
                                          </p:spTgt>
                                        </p:tgtEl>
                                        <p:attrNameLst>
                                          <p:attrName>fill.type</p:attrName>
                                        </p:attrNameLst>
                                      </p:cBhvr>
                                      <p:to>
                                        <p:strVal val="solid"/>
                                      </p:to>
                                    </p:set>
                                    <p:set>
                                      <p:cBhvr>
                                        <p:cTn id="16" dur="250" autoRev="1" fill="remove"/>
                                        <p:tgtEl>
                                          <p:spTgt spid="5">
                                            <p:graphicEl>
                                              <a:dgm id="{2EC8A1C6-2FCD-4C78-B6A6-7E5D65BD63DC}"/>
                                            </p:graphicEl>
                                          </p:spTgt>
                                        </p:tgtEl>
                                        <p:attrNameLst>
                                          <p:attrName>fill.on</p:attrName>
                                        </p:attrNameLst>
                                      </p:cBhvr>
                                      <p:to>
                                        <p:strVal val="true"/>
                                      </p:to>
                                    </p:set>
                                  </p:childTnLst>
                                </p:cTn>
                              </p:par>
                              <p:par>
                                <p:cTn id="17" presetID="27" presetClass="emph" presetSubtype="0" fill="remove" grpId="0" nodeType="withEffect">
                                  <p:stCondLst>
                                    <p:cond delay="0"/>
                                  </p:stCondLst>
                                  <p:childTnLst>
                                    <p:animClr clrSpc="rgb" dir="cw">
                                      <p:cBhvr override="childStyle">
                                        <p:cTn id="18" dur="250" autoRev="1" fill="remove"/>
                                        <p:tgtEl>
                                          <p:spTgt spid="5">
                                            <p:graphicEl>
                                              <a:dgm id="{5D226432-3137-4B20-BF7A-FD8982DA1436}"/>
                                            </p:graphicEl>
                                          </p:spTgt>
                                        </p:tgtEl>
                                        <p:attrNameLst>
                                          <p:attrName>style.color</p:attrName>
                                        </p:attrNameLst>
                                      </p:cBhvr>
                                      <p:to>
                                        <a:schemeClr val="bg1"/>
                                      </p:to>
                                    </p:animClr>
                                    <p:animClr clrSpc="rgb" dir="cw">
                                      <p:cBhvr>
                                        <p:cTn id="19" dur="250" autoRev="1" fill="remove"/>
                                        <p:tgtEl>
                                          <p:spTgt spid="5">
                                            <p:graphicEl>
                                              <a:dgm id="{5D226432-3137-4B20-BF7A-FD8982DA1436}"/>
                                            </p:graphicEl>
                                          </p:spTgt>
                                        </p:tgtEl>
                                        <p:attrNameLst>
                                          <p:attrName>fillcolor</p:attrName>
                                        </p:attrNameLst>
                                      </p:cBhvr>
                                      <p:to>
                                        <a:schemeClr val="bg1"/>
                                      </p:to>
                                    </p:animClr>
                                    <p:set>
                                      <p:cBhvr>
                                        <p:cTn id="20" dur="250" autoRev="1" fill="remove"/>
                                        <p:tgtEl>
                                          <p:spTgt spid="5">
                                            <p:graphicEl>
                                              <a:dgm id="{5D226432-3137-4B20-BF7A-FD8982DA1436}"/>
                                            </p:graphicEl>
                                          </p:spTgt>
                                        </p:tgtEl>
                                        <p:attrNameLst>
                                          <p:attrName>fill.type</p:attrName>
                                        </p:attrNameLst>
                                      </p:cBhvr>
                                      <p:to>
                                        <p:strVal val="solid"/>
                                      </p:to>
                                    </p:set>
                                    <p:set>
                                      <p:cBhvr>
                                        <p:cTn id="21" dur="250" autoRev="1" fill="remove"/>
                                        <p:tgtEl>
                                          <p:spTgt spid="5">
                                            <p:graphicEl>
                                              <a:dgm id="{5D226432-3137-4B20-BF7A-FD8982DA1436}"/>
                                            </p:graphic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0" nodeType="clickEffect">
                                  <p:stCondLst>
                                    <p:cond delay="0"/>
                                  </p:stCondLst>
                                  <p:childTnLst>
                                    <p:animClr clrSpc="rgb" dir="cw">
                                      <p:cBhvr override="childStyle">
                                        <p:cTn id="25" dur="250" autoRev="1" fill="remove"/>
                                        <p:tgtEl>
                                          <p:spTgt spid="5">
                                            <p:graphicEl>
                                              <a:dgm id="{665A4EBF-69EA-4A84-92E3-DAE019B04006}"/>
                                            </p:graphicEl>
                                          </p:spTgt>
                                        </p:tgtEl>
                                        <p:attrNameLst>
                                          <p:attrName>style.color</p:attrName>
                                        </p:attrNameLst>
                                      </p:cBhvr>
                                      <p:to>
                                        <a:schemeClr val="bg1"/>
                                      </p:to>
                                    </p:animClr>
                                    <p:animClr clrSpc="rgb" dir="cw">
                                      <p:cBhvr>
                                        <p:cTn id="26" dur="250" autoRev="1" fill="remove"/>
                                        <p:tgtEl>
                                          <p:spTgt spid="5">
                                            <p:graphicEl>
                                              <a:dgm id="{665A4EBF-69EA-4A84-92E3-DAE019B04006}"/>
                                            </p:graphicEl>
                                          </p:spTgt>
                                        </p:tgtEl>
                                        <p:attrNameLst>
                                          <p:attrName>fillcolor</p:attrName>
                                        </p:attrNameLst>
                                      </p:cBhvr>
                                      <p:to>
                                        <a:schemeClr val="bg1"/>
                                      </p:to>
                                    </p:animClr>
                                    <p:set>
                                      <p:cBhvr>
                                        <p:cTn id="27" dur="250" autoRev="1" fill="remove"/>
                                        <p:tgtEl>
                                          <p:spTgt spid="5">
                                            <p:graphicEl>
                                              <a:dgm id="{665A4EBF-69EA-4A84-92E3-DAE019B04006}"/>
                                            </p:graphicEl>
                                          </p:spTgt>
                                        </p:tgtEl>
                                        <p:attrNameLst>
                                          <p:attrName>fill.type</p:attrName>
                                        </p:attrNameLst>
                                      </p:cBhvr>
                                      <p:to>
                                        <p:strVal val="solid"/>
                                      </p:to>
                                    </p:set>
                                    <p:set>
                                      <p:cBhvr>
                                        <p:cTn id="28" dur="250" autoRev="1" fill="remove"/>
                                        <p:tgtEl>
                                          <p:spTgt spid="5">
                                            <p:graphicEl>
                                              <a:dgm id="{665A4EBF-69EA-4A84-92E3-DAE019B04006}"/>
                                            </p:graphicEl>
                                          </p:spTgt>
                                        </p:tgtEl>
                                        <p:attrNameLst>
                                          <p:attrName>fill.on</p:attrName>
                                        </p:attrNameLst>
                                      </p:cBhvr>
                                      <p:to>
                                        <p:strVal val="true"/>
                                      </p:to>
                                    </p:set>
                                  </p:childTnLst>
                                </p:cTn>
                              </p:par>
                              <p:par>
                                <p:cTn id="29" presetID="27" presetClass="emph" presetSubtype="0" fill="remove" grpId="0" nodeType="withEffect">
                                  <p:stCondLst>
                                    <p:cond delay="0"/>
                                  </p:stCondLst>
                                  <p:childTnLst>
                                    <p:animClr clrSpc="rgb" dir="cw">
                                      <p:cBhvr override="childStyle">
                                        <p:cTn id="30" dur="250" autoRev="1" fill="remove"/>
                                        <p:tgtEl>
                                          <p:spTgt spid="5">
                                            <p:graphicEl>
                                              <a:dgm id="{0BFA0431-FDA2-4F8F-8736-3B33BA141276}"/>
                                            </p:graphicEl>
                                          </p:spTgt>
                                        </p:tgtEl>
                                        <p:attrNameLst>
                                          <p:attrName>style.color</p:attrName>
                                        </p:attrNameLst>
                                      </p:cBhvr>
                                      <p:to>
                                        <a:schemeClr val="bg1"/>
                                      </p:to>
                                    </p:animClr>
                                    <p:animClr clrSpc="rgb" dir="cw">
                                      <p:cBhvr>
                                        <p:cTn id="31" dur="250" autoRev="1" fill="remove"/>
                                        <p:tgtEl>
                                          <p:spTgt spid="5">
                                            <p:graphicEl>
                                              <a:dgm id="{0BFA0431-FDA2-4F8F-8736-3B33BA141276}"/>
                                            </p:graphicEl>
                                          </p:spTgt>
                                        </p:tgtEl>
                                        <p:attrNameLst>
                                          <p:attrName>fillcolor</p:attrName>
                                        </p:attrNameLst>
                                      </p:cBhvr>
                                      <p:to>
                                        <a:schemeClr val="bg1"/>
                                      </p:to>
                                    </p:animClr>
                                    <p:set>
                                      <p:cBhvr>
                                        <p:cTn id="32" dur="250" autoRev="1" fill="remove"/>
                                        <p:tgtEl>
                                          <p:spTgt spid="5">
                                            <p:graphicEl>
                                              <a:dgm id="{0BFA0431-FDA2-4F8F-8736-3B33BA141276}"/>
                                            </p:graphicEl>
                                          </p:spTgt>
                                        </p:tgtEl>
                                        <p:attrNameLst>
                                          <p:attrName>fill.type</p:attrName>
                                        </p:attrNameLst>
                                      </p:cBhvr>
                                      <p:to>
                                        <p:strVal val="solid"/>
                                      </p:to>
                                    </p:set>
                                    <p:set>
                                      <p:cBhvr>
                                        <p:cTn id="33" dur="250" autoRev="1" fill="remove"/>
                                        <p:tgtEl>
                                          <p:spTgt spid="5">
                                            <p:graphicEl>
                                              <a:dgm id="{0BFA0431-FDA2-4F8F-8736-3B33BA141276}"/>
                                            </p:graphicEl>
                                          </p:spTgt>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7" presetClass="emph" presetSubtype="0" fill="remove" grpId="0" nodeType="clickEffect">
                                  <p:stCondLst>
                                    <p:cond delay="0"/>
                                  </p:stCondLst>
                                  <p:childTnLst>
                                    <p:animClr clrSpc="rgb" dir="cw">
                                      <p:cBhvr override="childStyle">
                                        <p:cTn id="37" dur="250" autoRev="1" fill="remove"/>
                                        <p:tgtEl>
                                          <p:spTgt spid="5">
                                            <p:graphicEl>
                                              <a:dgm id="{B0914B70-FA07-43B2-869E-DA8072D23F10}"/>
                                            </p:graphicEl>
                                          </p:spTgt>
                                        </p:tgtEl>
                                        <p:attrNameLst>
                                          <p:attrName>style.color</p:attrName>
                                        </p:attrNameLst>
                                      </p:cBhvr>
                                      <p:to>
                                        <a:schemeClr val="bg1"/>
                                      </p:to>
                                    </p:animClr>
                                    <p:animClr clrSpc="rgb" dir="cw">
                                      <p:cBhvr>
                                        <p:cTn id="38" dur="250" autoRev="1" fill="remove"/>
                                        <p:tgtEl>
                                          <p:spTgt spid="5">
                                            <p:graphicEl>
                                              <a:dgm id="{B0914B70-FA07-43B2-869E-DA8072D23F10}"/>
                                            </p:graphicEl>
                                          </p:spTgt>
                                        </p:tgtEl>
                                        <p:attrNameLst>
                                          <p:attrName>fillcolor</p:attrName>
                                        </p:attrNameLst>
                                      </p:cBhvr>
                                      <p:to>
                                        <a:schemeClr val="bg1"/>
                                      </p:to>
                                    </p:animClr>
                                    <p:set>
                                      <p:cBhvr>
                                        <p:cTn id="39" dur="250" autoRev="1" fill="remove"/>
                                        <p:tgtEl>
                                          <p:spTgt spid="5">
                                            <p:graphicEl>
                                              <a:dgm id="{B0914B70-FA07-43B2-869E-DA8072D23F10}"/>
                                            </p:graphicEl>
                                          </p:spTgt>
                                        </p:tgtEl>
                                        <p:attrNameLst>
                                          <p:attrName>fill.type</p:attrName>
                                        </p:attrNameLst>
                                      </p:cBhvr>
                                      <p:to>
                                        <p:strVal val="solid"/>
                                      </p:to>
                                    </p:set>
                                    <p:set>
                                      <p:cBhvr>
                                        <p:cTn id="40" dur="250" autoRev="1" fill="remove"/>
                                        <p:tgtEl>
                                          <p:spTgt spid="5">
                                            <p:graphicEl>
                                              <a:dgm id="{B0914B70-FA07-43B2-869E-DA8072D23F10}"/>
                                            </p:graphicEl>
                                          </p:spTgt>
                                        </p:tgtEl>
                                        <p:attrNameLst>
                                          <p:attrName>fill.on</p:attrName>
                                        </p:attrNameLst>
                                      </p:cBhvr>
                                      <p:to>
                                        <p:strVal val="true"/>
                                      </p:to>
                                    </p:set>
                                  </p:childTnLst>
                                </p:cTn>
                              </p:par>
                              <p:par>
                                <p:cTn id="41" presetID="27" presetClass="emph" presetSubtype="0" fill="remove" grpId="0" nodeType="withEffect">
                                  <p:stCondLst>
                                    <p:cond delay="0"/>
                                  </p:stCondLst>
                                  <p:childTnLst>
                                    <p:animClr clrSpc="rgb" dir="cw">
                                      <p:cBhvr override="childStyle">
                                        <p:cTn id="42" dur="250" autoRev="1" fill="remove"/>
                                        <p:tgtEl>
                                          <p:spTgt spid="5">
                                            <p:graphicEl>
                                              <a:dgm id="{2C680261-5314-4DD6-8F8E-4398BA66B526}"/>
                                            </p:graphicEl>
                                          </p:spTgt>
                                        </p:tgtEl>
                                        <p:attrNameLst>
                                          <p:attrName>style.color</p:attrName>
                                        </p:attrNameLst>
                                      </p:cBhvr>
                                      <p:to>
                                        <a:schemeClr val="bg1"/>
                                      </p:to>
                                    </p:animClr>
                                    <p:animClr clrSpc="rgb" dir="cw">
                                      <p:cBhvr>
                                        <p:cTn id="43" dur="250" autoRev="1" fill="remove"/>
                                        <p:tgtEl>
                                          <p:spTgt spid="5">
                                            <p:graphicEl>
                                              <a:dgm id="{2C680261-5314-4DD6-8F8E-4398BA66B526}"/>
                                            </p:graphicEl>
                                          </p:spTgt>
                                        </p:tgtEl>
                                        <p:attrNameLst>
                                          <p:attrName>fillcolor</p:attrName>
                                        </p:attrNameLst>
                                      </p:cBhvr>
                                      <p:to>
                                        <a:schemeClr val="bg1"/>
                                      </p:to>
                                    </p:animClr>
                                    <p:set>
                                      <p:cBhvr>
                                        <p:cTn id="44" dur="250" autoRev="1" fill="remove"/>
                                        <p:tgtEl>
                                          <p:spTgt spid="5">
                                            <p:graphicEl>
                                              <a:dgm id="{2C680261-5314-4DD6-8F8E-4398BA66B526}"/>
                                            </p:graphicEl>
                                          </p:spTgt>
                                        </p:tgtEl>
                                        <p:attrNameLst>
                                          <p:attrName>fill.type</p:attrName>
                                        </p:attrNameLst>
                                      </p:cBhvr>
                                      <p:to>
                                        <p:strVal val="solid"/>
                                      </p:to>
                                    </p:set>
                                    <p:set>
                                      <p:cBhvr>
                                        <p:cTn id="45" dur="250" autoRev="1" fill="remove"/>
                                        <p:tgtEl>
                                          <p:spTgt spid="5">
                                            <p:graphicEl>
                                              <a:dgm id="{2C680261-5314-4DD6-8F8E-4398BA66B526}"/>
                                            </p:graphicEl>
                                          </p:spTgt>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27" presetClass="emph" presetSubtype="0" fill="remove" grpId="0" nodeType="clickEffect">
                                  <p:stCondLst>
                                    <p:cond delay="0"/>
                                  </p:stCondLst>
                                  <p:childTnLst>
                                    <p:animClr clrSpc="rgb" dir="cw">
                                      <p:cBhvr override="childStyle">
                                        <p:cTn id="49" dur="250" autoRev="1" fill="remove"/>
                                        <p:tgtEl>
                                          <p:spTgt spid="5">
                                            <p:graphicEl>
                                              <a:dgm id="{BEA7060D-BC56-4227-B277-2028A1996410}"/>
                                            </p:graphicEl>
                                          </p:spTgt>
                                        </p:tgtEl>
                                        <p:attrNameLst>
                                          <p:attrName>style.color</p:attrName>
                                        </p:attrNameLst>
                                      </p:cBhvr>
                                      <p:to>
                                        <a:schemeClr val="bg1"/>
                                      </p:to>
                                    </p:animClr>
                                    <p:animClr clrSpc="rgb" dir="cw">
                                      <p:cBhvr>
                                        <p:cTn id="50" dur="250" autoRev="1" fill="remove"/>
                                        <p:tgtEl>
                                          <p:spTgt spid="5">
                                            <p:graphicEl>
                                              <a:dgm id="{BEA7060D-BC56-4227-B277-2028A1996410}"/>
                                            </p:graphicEl>
                                          </p:spTgt>
                                        </p:tgtEl>
                                        <p:attrNameLst>
                                          <p:attrName>fillcolor</p:attrName>
                                        </p:attrNameLst>
                                      </p:cBhvr>
                                      <p:to>
                                        <a:schemeClr val="bg1"/>
                                      </p:to>
                                    </p:animClr>
                                    <p:set>
                                      <p:cBhvr>
                                        <p:cTn id="51" dur="250" autoRev="1" fill="remove"/>
                                        <p:tgtEl>
                                          <p:spTgt spid="5">
                                            <p:graphicEl>
                                              <a:dgm id="{BEA7060D-BC56-4227-B277-2028A1996410}"/>
                                            </p:graphicEl>
                                          </p:spTgt>
                                        </p:tgtEl>
                                        <p:attrNameLst>
                                          <p:attrName>fill.type</p:attrName>
                                        </p:attrNameLst>
                                      </p:cBhvr>
                                      <p:to>
                                        <p:strVal val="solid"/>
                                      </p:to>
                                    </p:set>
                                    <p:set>
                                      <p:cBhvr>
                                        <p:cTn id="52" dur="250" autoRev="1" fill="remove"/>
                                        <p:tgtEl>
                                          <p:spTgt spid="5">
                                            <p:graphicEl>
                                              <a:dgm id="{BEA7060D-BC56-4227-B277-2028A1996410}"/>
                                            </p:graphicEl>
                                          </p:spTgt>
                                        </p:tgtEl>
                                        <p:attrNameLst>
                                          <p:attrName>fill.on</p:attrName>
                                        </p:attrNameLst>
                                      </p:cBhvr>
                                      <p:to>
                                        <p:strVal val="true"/>
                                      </p:to>
                                    </p:set>
                                  </p:childTnLst>
                                </p:cTn>
                              </p:par>
                              <p:par>
                                <p:cTn id="53" presetID="27" presetClass="emph" presetSubtype="0" fill="remove" grpId="0" nodeType="withEffect">
                                  <p:stCondLst>
                                    <p:cond delay="0"/>
                                  </p:stCondLst>
                                  <p:childTnLst>
                                    <p:animClr clrSpc="rgb" dir="cw">
                                      <p:cBhvr override="childStyle">
                                        <p:cTn id="54" dur="250" autoRev="1" fill="remove"/>
                                        <p:tgtEl>
                                          <p:spTgt spid="5">
                                            <p:graphicEl>
                                              <a:dgm id="{EA2D9132-EEA9-491E-858D-376003B211F2}"/>
                                            </p:graphicEl>
                                          </p:spTgt>
                                        </p:tgtEl>
                                        <p:attrNameLst>
                                          <p:attrName>style.color</p:attrName>
                                        </p:attrNameLst>
                                      </p:cBhvr>
                                      <p:to>
                                        <a:schemeClr val="bg1"/>
                                      </p:to>
                                    </p:animClr>
                                    <p:animClr clrSpc="rgb" dir="cw">
                                      <p:cBhvr>
                                        <p:cTn id="55" dur="250" autoRev="1" fill="remove"/>
                                        <p:tgtEl>
                                          <p:spTgt spid="5">
                                            <p:graphicEl>
                                              <a:dgm id="{EA2D9132-EEA9-491E-858D-376003B211F2}"/>
                                            </p:graphicEl>
                                          </p:spTgt>
                                        </p:tgtEl>
                                        <p:attrNameLst>
                                          <p:attrName>fillcolor</p:attrName>
                                        </p:attrNameLst>
                                      </p:cBhvr>
                                      <p:to>
                                        <a:schemeClr val="bg1"/>
                                      </p:to>
                                    </p:animClr>
                                    <p:set>
                                      <p:cBhvr>
                                        <p:cTn id="56" dur="250" autoRev="1" fill="remove"/>
                                        <p:tgtEl>
                                          <p:spTgt spid="5">
                                            <p:graphicEl>
                                              <a:dgm id="{EA2D9132-EEA9-491E-858D-376003B211F2}"/>
                                            </p:graphicEl>
                                          </p:spTgt>
                                        </p:tgtEl>
                                        <p:attrNameLst>
                                          <p:attrName>fill.type</p:attrName>
                                        </p:attrNameLst>
                                      </p:cBhvr>
                                      <p:to>
                                        <p:strVal val="solid"/>
                                      </p:to>
                                    </p:set>
                                    <p:set>
                                      <p:cBhvr>
                                        <p:cTn id="57" dur="250" autoRev="1" fill="remove"/>
                                        <p:tgtEl>
                                          <p:spTgt spid="5">
                                            <p:graphicEl>
                                              <a:dgm id="{EA2D9132-EEA9-491E-858D-376003B211F2}"/>
                                            </p:graphicEl>
                                          </p:spTgt>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27" presetClass="emph" presetSubtype="0" fill="remove" grpId="0" nodeType="clickEffect">
                                  <p:stCondLst>
                                    <p:cond delay="0"/>
                                  </p:stCondLst>
                                  <p:childTnLst>
                                    <p:animClr clrSpc="rgb" dir="cw">
                                      <p:cBhvr override="childStyle">
                                        <p:cTn id="61" dur="250" autoRev="1" fill="remove"/>
                                        <p:tgtEl>
                                          <p:spTgt spid="5">
                                            <p:graphicEl>
                                              <a:dgm id="{09438700-7042-432D-B150-A2ED452F9FA0}"/>
                                            </p:graphicEl>
                                          </p:spTgt>
                                        </p:tgtEl>
                                        <p:attrNameLst>
                                          <p:attrName>style.color</p:attrName>
                                        </p:attrNameLst>
                                      </p:cBhvr>
                                      <p:to>
                                        <a:schemeClr val="bg1"/>
                                      </p:to>
                                    </p:animClr>
                                    <p:animClr clrSpc="rgb" dir="cw">
                                      <p:cBhvr>
                                        <p:cTn id="62" dur="250" autoRev="1" fill="remove"/>
                                        <p:tgtEl>
                                          <p:spTgt spid="5">
                                            <p:graphicEl>
                                              <a:dgm id="{09438700-7042-432D-B150-A2ED452F9FA0}"/>
                                            </p:graphicEl>
                                          </p:spTgt>
                                        </p:tgtEl>
                                        <p:attrNameLst>
                                          <p:attrName>fillcolor</p:attrName>
                                        </p:attrNameLst>
                                      </p:cBhvr>
                                      <p:to>
                                        <a:schemeClr val="bg1"/>
                                      </p:to>
                                    </p:animClr>
                                    <p:set>
                                      <p:cBhvr>
                                        <p:cTn id="63" dur="250" autoRev="1" fill="remove"/>
                                        <p:tgtEl>
                                          <p:spTgt spid="5">
                                            <p:graphicEl>
                                              <a:dgm id="{09438700-7042-432D-B150-A2ED452F9FA0}"/>
                                            </p:graphicEl>
                                          </p:spTgt>
                                        </p:tgtEl>
                                        <p:attrNameLst>
                                          <p:attrName>fill.type</p:attrName>
                                        </p:attrNameLst>
                                      </p:cBhvr>
                                      <p:to>
                                        <p:strVal val="solid"/>
                                      </p:to>
                                    </p:set>
                                    <p:set>
                                      <p:cBhvr>
                                        <p:cTn id="64" dur="250" autoRev="1" fill="remove"/>
                                        <p:tgtEl>
                                          <p:spTgt spid="5">
                                            <p:graphicEl>
                                              <a:dgm id="{09438700-7042-432D-B150-A2ED452F9FA0}"/>
                                            </p:graphicEl>
                                          </p:spTgt>
                                        </p:tgtEl>
                                        <p:attrNameLst>
                                          <p:attrName>fill.on</p:attrName>
                                        </p:attrNameLst>
                                      </p:cBhvr>
                                      <p:to>
                                        <p:strVal val="true"/>
                                      </p:to>
                                    </p:set>
                                  </p:childTnLst>
                                </p:cTn>
                              </p:par>
                              <p:par>
                                <p:cTn id="65" presetID="27" presetClass="emph" presetSubtype="0" fill="remove" grpId="0" nodeType="withEffect">
                                  <p:stCondLst>
                                    <p:cond delay="0"/>
                                  </p:stCondLst>
                                  <p:childTnLst>
                                    <p:animClr clrSpc="rgb" dir="cw">
                                      <p:cBhvr override="childStyle">
                                        <p:cTn id="66" dur="250" autoRev="1" fill="remove"/>
                                        <p:tgtEl>
                                          <p:spTgt spid="5">
                                            <p:graphicEl>
                                              <a:dgm id="{82C8CA4A-05A0-4BFA-A20C-C976BDAF6A85}"/>
                                            </p:graphicEl>
                                          </p:spTgt>
                                        </p:tgtEl>
                                        <p:attrNameLst>
                                          <p:attrName>style.color</p:attrName>
                                        </p:attrNameLst>
                                      </p:cBhvr>
                                      <p:to>
                                        <a:schemeClr val="bg1"/>
                                      </p:to>
                                    </p:animClr>
                                    <p:animClr clrSpc="rgb" dir="cw">
                                      <p:cBhvr>
                                        <p:cTn id="67" dur="250" autoRev="1" fill="remove"/>
                                        <p:tgtEl>
                                          <p:spTgt spid="5">
                                            <p:graphicEl>
                                              <a:dgm id="{82C8CA4A-05A0-4BFA-A20C-C976BDAF6A85}"/>
                                            </p:graphicEl>
                                          </p:spTgt>
                                        </p:tgtEl>
                                        <p:attrNameLst>
                                          <p:attrName>fillcolor</p:attrName>
                                        </p:attrNameLst>
                                      </p:cBhvr>
                                      <p:to>
                                        <a:schemeClr val="bg1"/>
                                      </p:to>
                                    </p:animClr>
                                    <p:set>
                                      <p:cBhvr>
                                        <p:cTn id="68" dur="250" autoRev="1" fill="remove"/>
                                        <p:tgtEl>
                                          <p:spTgt spid="5">
                                            <p:graphicEl>
                                              <a:dgm id="{82C8CA4A-05A0-4BFA-A20C-C976BDAF6A85}"/>
                                            </p:graphicEl>
                                          </p:spTgt>
                                        </p:tgtEl>
                                        <p:attrNameLst>
                                          <p:attrName>fill.type</p:attrName>
                                        </p:attrNameLst>
                                      </p:cBhvr>
                                      <p:to>
                                        <p:strVal val="solid"/>
                                      </p:to>
                                    </p:set>
                                    <p:set>
                                      <p:cBhvr>
                                        <p:cTn id="69" dur="250" autoRev="1" fill="remove"/>
                                        <p:tgtEl>
                                          <p:spTgt spid="5">
                                            <p:graphicEl>
                                              <a:dgm id="{82C8CA4A-05A0-4BFA-A20C-C976BDAF6A85}"/>
                                            </p:graphicEl>
                                          </p:spTgt>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27" presetClass="emph" presetSubtype="0" fill="remove" grpId="0" nodeType="clickEffect">
                                  <p:stCondLst>
                                    <p:cond delay="0"/>
                                  </p:stCondLst>
                                  <p:childTnLst>
                                    <p:animClr clrSpc="rgb" dir="cw">
                                      <p:cBhvr override="childStyle">
                                        <p:cTn id="73" dur="250" autoRev="1" fill="remove"/>
                                        <p:tgtEl>
                                          <p:spTgt spid="5">
                                            <p:graphicEl>
                                              <a:dgm id="{E28E0505-5FD8-4D6A-AC9C-3423991475AA}"/>
                                            </p:graphicEl>
                                          </p:spTgt>
                                        </p:tgtEl>
                                        <p:attrNameLst>
                                          <p:attrName>style.color</p:attrName>
                                        </p:attrNameLst>
                                      </p:cBhvr>
                                      <p:to>
                                        <a:schemeClr val="bg1"/>
                                      </p:to>
                                    </p:animClr>
                                    <p:animClr clrSpc="rgb" dir="cw">
                                      <p:cBhvr>
                                        <p:cTn id="74" dur="250" autoRev="1" fill="remove"/>
                                        <p:tgtEl>
                                          <p:spTgt spid="5">
                                            <p:graphicEl>
                                              <a:dgm id="{E28E0505-5FD8-4D6A-AC9C-3423991475AA}"/>
                                            </p:graphicEl>
                                          </p:spTgt>
                                        </p:tgtEl>
                                        <p:attrNameLst>
                                          <p:attrName>fillcolor</p:attrName>
                                        </p:attrNameLst>
                                      </p:cBhvr>
                                      <p:to>
                                        <a:schemeClr val="bg1"/>
                                      </p:to>
                                    </p:animClr>
                                    <p:set>
                                      <p:cBhvr>
                                        <p:cTn id="75" dur="250" autoRev="1" fill="remove"/>
                                        <p:tgtEl>
                                          <p:spTgt spid="5">
                                            <p:graphicEl>
                                              <a:dgm id="{E28E0505-5FD8-4D6A-AC9C-3423991475AA}"/>
                                            </p:graphicEl>
                                          </p:spTgt>
                                        </p:tgtEl>
                                        <p:attrNameLst>
                                          <p:attrName>fill.type</p:attrName>
                                        </p:attrNameLst>
                                      </p:cBhvr>
                                      <p:to>
                                        <p:strVal val="solid"/>
                                      </p:to>
                                    </p:set>
                                    <p:set>
                                      <p:cBhvr>
                                        <p:cTn id="76" dur="250" autoRev="1" fill="remove"/>
                                        <p:tgtEl>
                                          <p:spTgt spid="5">
                                            <p:graphicEl>
                                              <a:dgm id="{E28E0505-5FD8-4D6A-AC9C-3423991475AA}"/>
                                            </p:graphicEl>
                                          </p:spTgt>
                                        </p:tgtEl>
                                        <p:attrNameLst>
                                          <p:attrName>fill.on</p:attrName>
                                        </p:attrNameLst>
                                      </p:cBhvr>
                                      <p:to>
                                        <p:strVal val="true"/>
                                      </p:to>
                                    </p:set>
                                  </p:childTnLst>
                                </p:cTn>
                              </p:par>
                              <p:par>
                                <p:cTn id="77" presetID="27" presetClass="emph" presetSubtype="0" fill="remove" grpId="0" nodeType="withEffect">
                                  <p:stCondLst>
                                    <p:cond delay="0"/>
                                  </p:stCondLst>
                                  <p:childTnLst>
                                    <p:animClr clrSpc="rgb" dir="cw">
                                      <p:cBhvr override="childStyle">
                                        <p:cTn id="78" dur="250" autoRev="1" fill="remove"/>
                                        <p:tgtEl>
                                          <p:spTgt spid="5">
                                            <p:graphicEl>
                                              <a:dgm id="{CF98BF16-D571-45DF-A40D-0DD7352CF3BA}"/>
                                            </p:graphicEl>
                                          </p:spTgt>
                                        </p:tgtEl>
                                        <p:attrNameLst>
                                          <p:attrName>style.color</p:attrName>
                                        </p:attrNameLst>
                                      </p:cBhvr>
                                      <p:to>
                                        <a:schemeClr val="bg1"/>
                                      </p:to>
                                    </p:animClr>
                                    <p:animClr clrSpc="rgb" dir="cw">
                                      <p:cBhvr>
                                        <p:cTn id="79" dur="250" autoRev="1" fill="remove"/>
                                        <p:tgtEl>
                                          <p:spTgt spid="5">
                                            <p:graphicEl>
                                              <a:dgm id="{CF98BF16-D571-45DF-A40D-0DD7352CF3BA}"/>
                                            </p:graphicEl>
                                          </p:spTgt>
                                        </p:tgtEl>
                                        <p:attrNameLst>
                                          <p:attrName>fillcolor</p:attrName>
                                        </p:attrNameLst>
                                      </p:cBhvr>
                                      <p:to>
                                        <a:schemeClr val="bg1"/>
                                      </p:to>
                                    </p:animClr>
                                    <p:set>
                                      <p:cBhvr>
                                        <p:cTn id="80" dur="250" autoRev="1" fill="remove"/>
                                        <p:tgtEl>
                                          <p:spTgt spid="5">
                                            <p:graphicEl>
                                              <a:dgm id="{CF98BF16-D571-45DF-A40D-0DD7352CF3BA}"/>
                                            </p:graphicEl>
                                          </p:spTgt>
                                        </p:tgtEl>
                                        <p:attrNameLst>
                                          <p:attrName>fill.type</p:attrName>
                                        </p:attrNameLst>
                                      </p:cBhvr>
                                      <p:to>
                                        <p:strVal val="solid"/>
                                      </p:to>
                                    </p:set>
                                    <p:set>
                                      <p:cBhvr>
                                        <p:cTn id="81" dur="250" autoRev="1" fill="remove"/>
                                        <p:tgtEl>
                                          <p:spTgt spid="5">
                                            <p:graphicEl>
                                              <a:dgm id="{CF98BF16-D571-45DF-A40D-0DD7352CF3BA}"/>
                                            </p:graphicEl>
                                          </p:spTgt>
                                        </p:tgtEl>
                                        <p:attrNameLst>
                                          <p:attrName>fill.on</p:attrName>
                                        </p:attrNameLst>
                                      </p:cBhvr>
                                      <p:to>
                                        <p:strVal val="true"/>
                                      </p:to>
                                    </p:set>
                                  </p:childTnLst>
                                </p:cTn>
                              </p:par>
                            </p:childTnLst>
                          </p:cTn>
                        </p:par>
                      </p:childTnLst>
                    </p:cTn>
                  </p:par>
                  <p:par>
                    <p:cTn id="82" fill="hold">
                      <p:stCondLst>
                        <p:cond delay="indefinite"/>
                      </p:stCondLst>
                      <p:childTnLst>
                        <p:par>
                          <p:cTn id="83" fill="hold">
                            <p:stCondLst>
                              <p:cond delay="0"/>
                            </p:stCondLst>
                            <p:childTnLst>
                              <p:par>
                                <p:cTn id="84" presetID="27" presetClass="emph" presetSubtype="0" fill="remove" grpId="0" nodeType="clickEffect">
                                  <p:stCondLst>
                                    <p:cond delay="0"/>
                                  </p:stCondLst>
                                  <p:childTnLst>
                                    <p:animClr clrSpc="rgb" dir="cw">
                                      <p:cBhvr override="childStyle">
                                        <p:cTn id="85" dur="250" autoRev="1" fill="remove"/>
                                        <p:tgtEl>
                                          <p:spTgt spid="5">
                                            <p:graphicEl>
                                              <a:dgm id="{466D476E-86F1-42BC-B9D9-9F0904CA524B}"/>
                                            </p:graphicEl>
                                          </p:spTgt>
                                        </p:tgtEl>
                                        <p:attrNameLst>
                                          <p:attrName>style.color</p:attrName>
                                        </p:attrNameLst>
                                      </p:cBhvr>
                                      <p:to>
                                        <a:schemeClr val="bg1"/>
                                      </p:to>
                                    </p:animClr>
                                    <p:animClr clrSpc="rgb" dir="cw">
                                      <p:cBhvr>
                                        <p:cTn id="86" dur="250" autoRev="1" fill="remove"/>
                                        <p:tgtEl>
                                          <p:spTgt spid="5">
                                            <p:graphicEl>
                                              <a:dgm id="{466D476E-86F1-42BC-B9D9-9F0904CA524B}"/>
                                            </p:graphicEl>
                                          </p:spTgt>
                                        </p:tgtEl>
                                        <p:attrNameLst>
                                          <p:attrName>fillcolor</p:attrName>
                                        </p:attrNameLst>
                                      </p:cBhvr>
                                      <p:to>
                                        <a:schemeClr val="bg1"/>
                                      </p:to>
                                    </p:animClr>
                                    <p:set>
                                      <p:cBhvr>
                                        <p:cTn id="87" dur="250" autoRev="1" fill="remove"/>
                                        <p:tgtEl>
                                          <p:spTgt spid="5">
                                            <p:graphicEl>
                                              <a:dgm id="{466D476E-86F1-42BC-B9D9-9F0904CA524B}"/>
                                            </p:graphicEl>
                                          </p:spTgt>
                                        </p:tgtEl>
                                        <p:attrNameLst>
                                          <p:attrName>fill.type</p:attrName>
                                        </p:attrNameLst>
                                      </p:cBhvr>
                                      <p:to>
                                        <p:strVal val="solid"/>
                                      </p:to>
                                    </p:set>
                                    <p:set>
                                      <p:cBhvr>
                                        <p:cTn id="88" dur="250" autoRev="1" fill="remove"/>
                                        <p:tgtEl>
                                          <p:spTgt spid="5">
                                            <p:graphicEl>
                                              <a:dgm id="{466D476E-86F1-42BC-B9D9-9F0904CA524B}"/>
                                            </p:graphicEl>
                                          </p:spTgt>
                                        </p:tgtEl>
                                        <p:attrNameLst>
                                          <p:attrName>fill.on</p:attrName>
                                        </p:attrNameLst>
                                      </p:cBhvr>
                                      <p:to>
                                        <p:strVal val="true"/>
                                      </p:to>
                                    </p:set>
                                  </p:childTnLst>
                                </p:cTn>
                              </p:par>
                              <p:par>
                                <p:cTn id="89" presetID="27" presetClass="emph" presetSubtype="0" fill="remove" grpId="0" nodeType="withEffect">
                                  <p:stCondLst>
                                    <p:cond delay="0"/>
                                  </p:stCondLst>
                                  <p:childTnLst>
                                    <p:animClr clrSpc="rgb" dir="cw">
                                      <p:cBhvr override="childStyle">
                                        <p:cTn id="90" dur="250" autoRev="1" fill="remove"/>
                                        <p:tgtEl>
                                          <p:spTgt spid="5">
                                            <p:graphicEl>
                                              <a:dgm id="{72ECBA54-AD3E-4F09-85FA-9D076BCA934B}"/>
                                            </p:graphicEl>
                                          </p:spTgt>
                                        </p:tgtEl>
                                        <p:attrNameLst>
                                          <p:attrName>style.color</p:attrName>
                                        </p:attrNameLst>
                                      </p:cBhvr>
                                      <p:to>
                                        <a:schemeClr val="bg1"/>
                                      </p:to>
                                    </p:animClr>
                                    <p:animClr clrSpc="rgb" dir="cw">
                                      <p:cBhvr>
                                        <p:cTn id="91" dur="250" autoRev="1" fill="remove"/>
                                        <p:tgtEl>
                                          <p:spTgt spid="5">
                                            <p:graphicEl>
                                              <a:dgm id="{72ECBA54-AD3E-4F09-85FA-9D076BCA934B}"/>
                                            </p:graphicEl>
                                          </p:spTgt>
                                        </p:tgtEl>
                                        <p:attrNameLst>
                                          <p:attrName>fillcolor</p:attrName>
                                        </p:attrNameLst>
                                      </p:cBhvr>
                                      <p:to>
                                        <a:schemeClr val="bg1"/>
                                      </p:to>
                                    </p:animClr>
                                    <p:set>
                                      <p:cBhvr>
                                        <p:cTn id="92" dur="250" autoRev="1" fill="remove"/>
                                        <p:tgtEl>
                                          <p:spTgt spid="5">
                                            <p:graphicEl>
                                              <a:dgm id="{72ECBA54-AD3E-4F09-85FA-9D076BCA934B}"/>
                                            </p:graphicEl>
                                          </p:spTgt>
                                        </p:tgtEl>
                                        <p:attrNameLst>
                                          <p:attrName>fill.type</p:attrName>
                                        </p:attrNameLst>
                                      </p:cBhvr>
                                      <p:to>
                                        <p:strVal val="solid"/>
                                      </p:to>
                                    </p:set>
                                    <p:set>
                                      <p:cBhvr>
                                        <p:cTn id="93" dur="250" autoRev="1" fill="remove"/>
                                        <p:tgtEl>
                                          <p:spTgt spid="5">
                                            <p:graphicEl>
                                              <a:dgm id="{72ECBA54-AD3E-4F09-85FA-9D076BCA934B}"/>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914400"/>
          </a:xfrm>
        </p:spPr>
        <p:txBody>
          <a:bodyPr>
            <a:normAutofit/>
          </a:bodyPr>
          <a:lstStyle/>
          <a:p>
            <a:pPr algn="ctr"/>
            <a:r>
              <a:rPr lang="es-ES" noProof="0" dirty="0"/>
              <a:t>Ejemplo de Principios Rectores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1492982"/>
              </p:ext>
            </p:extLst>
          </p:nvPr>
        </p:nvGraphicFramePr>
        <p:xfrm>
          <a:off x="609600" y="1752600"/>
          <a:ext cx="7924800" cy="4079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860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007691EA-FD1F-4EA6-93DF-24A360424D1C}"/>
                                            </p:graphicEl>
                                          </p:spTgt>
                                        </p:tgtEl>
                                        <p:attrNameLst>
                                          <p:attrName>style.visibility</p:attrName>
                                        </p:attrNameLst>
                                      </p:cBhvr>
                                      <p:to>
                                        <p:strVal val="visible"/>
                                      </p:to>
                                    </p:set>
                                    <p:anim calcmode="lin" valueType="num">
                                      <p:cBhvr additive="base">
                                        <p:cTn id="7" dur="500" fill="hold"/>
                                        <p:tgtEl>
                                          <p:spTgt spid="5">
                                            <p:graphicEl>
                                              <a:dgm id="{007691EA-FD1F-4EA6-93DF-24A360424D1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007691EA-FD1F-4EA6-93DF-24A360424D1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2EC8A1C6-2FCD-4C78-B6A6-7E5D65BD63DC}"/>
                                            </p:graphicEl>
                                          </p:spTgt>
                                        </p:tgtEl>
                                        <p:attrNameLst>
                                          <p:attrName>style.visibility</p:attrName>
                                        </p:attrNameLst>
                                      </p:cBhvr>
                                      <p:to>
                                        <p:strVal val="visible"/>
                                      </p:to>
                                    </p:set>
                                    <p:anim calcmode="lin" valueType="num">
                                      <p:cBhvr additive="base">
                                        <p:cTn id="13" dur="500" fill="hold"/>
                                        <p:tgtEl>
                                          <p:spTgt spid="5">
                                            <p:graphicEl>
                                              <a:dgm id="{2EC8A1C6-2FCD-4C78-B6A6-7E5D65BD63D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2EC8A1C6-2FCD-4C78-B6A6-7E5D65BD63DC}"/>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5D226432-3137-4B20-BF7A-FD8982DA1436}"/>
                                            </p:graphicEl>
                                          </p:spTgt>
                                        </p:tgtEl>
                                        <p:attrNameLst>
                                          <p:attrName>style.visibility</p:attrName>
                                        </p:attrNameLst>
                                      </p:cBhvr>
                                      <p:to>
                                        <p:strVal val="visible"/>
                                      </p:to>
                                    </p:set>
                                    <p:anim calcmode="lin" valueType="num">
                                      <p:cBhvr additive="base">
                                        <p:cTn id="17" dur="500" fill="hold"/>
                                        <p:tgtEl>
                                          <p:spTgt spid="5">
                                            <p:graphicEl>
                                              <a:dgm id="{5D226432-3137-4B20-BF7A-FD8982DA143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5D226432-3137-4B20-BF7A-FD8982DA143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665A4EBF-69EA-4A84-92E3-DAE019B04006}"/>
                                            </p:graphicEl>
                                          </p:spTgt>
                                        </p:tgtEl>
                                        <p:attrNameLst>
                                          <p:attrName>style.visibility</p:attrName>
                                        </p:attrNameLst>
                                      </p:cBhvr>
                                      <p:to>
                                        <p:strVal val="visible"/>
                                      </p:to>
                                    </p:set>
                                    <p:anim calcmode="lin" valueType="num">
                                      <p:cBhvr additive="base">
                                        <p:cTn id="23" dur="500" fill="hold"/>
                                        <p:tgtEl>
                                          <p:spTgt spid="5">
                                            <p:graphicEl>
                                              <a:dgm id="{665A4EBF-69EA-4A84-92E3-DAE019B04006}"/>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665A4EBF-69EA-4A84-92E3-DAE019B04006}"/>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0BFA0431-FDA2-4F8F-8736-3B33BA141276}"/>
                                            </p:graphicEl>
                                          </p:spTgt>
                                        </p:tgtEl>
                                        <p:attrNameLst>
                                          <p:attrName>style.visibility</p:attrName>
                                        </p:attrNameLst>
                                      </p:cBhvr>
                                      <p:to>
                                        <p:strVal val="visible"/>
                                      </p:to>
                                    </p:set>
                                    <p:anim calcmode="lin" valueType="num">
                                      <p:cBhvr additive="base">
                                        <p:cTn id="27" dur="500" fill="hold"/>
                                        <p:tgtEl>
                                          <p:spTgt spid="5">
                                            <p:graphicEl>
                                              <a:dgm id="{0BFA0431-FDA2-4F8F-8736-3B33BA14127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0BFA0431-FDA2-4F8F-8736-3B33BA141276}"/>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graphicEl>
                                              <a:dgm id="{B0914B70-FA07-43B2-869E-DA8072D23F10}"/>
                                            </p:graphicEl>
                                          </p:spTgt>
                                        </p:tgtEl>
                                        <p:attrNameLst>
                                          <p:attrName>style.visibility</p:attrName>
                                        </p:attrNameLst>
                                      </p:cBhvr>
                                      <p:to>
                                        <p:strVal val="visible"/>
                                      </p:to>
                                    </p:set>
                                    <p:anim calcmode="lin" valueType="num">
                                      <p:cBhvr additive="base">
                                        <p:cTn id="33" dur="500" fill="hold"/>
                                        <p:tgtEl>
                                          <p:spTgt spid="5">
                                            <p:graphicEl>
                                              <a:dgm id="{B0914B70-FA07-43B2-869E-DA8072D23F10}"/>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B0914B70-FA07-43B2-869E-DA8072D23F10}"/>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graphicEl>
                                              <a:dgm id="{2C680261-5314-4DD6-8F8E-4398BA66B526}"/>
                                            </p:graphicEl>
                                          </p:spTgt>
                                        </p:tgtEl>
                                        <p:attrNameLst>
                                          <p:attrName>style.visibility</p:attrName>
                                        </p:attrNameLst>
                                      </p:cBhvr>
                                      <p:to>
                                        <p:strVal val="visible"/>
                                      </p:to>
                                    </p:set>
                                    <p:anim calcmode="lin" valueType="num">
                                      <p:cBhvr additive="base">
                                        <p:cTn id="37" dur="500" fill="hold"/>
                                        <p:tgtEl>
                                          <p:spTgt spid="5">
                                            <p:graphicEl>
                                              <a:dgm id="{2C680261-5314-4DD6-8F8E-4398BA66B52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2C680261-5314-4DD6-8F8E-4398BA66B52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BEA7060D-BC56-4227-B277-2028A1996410}"/>
                                            </p:graphicEl>
                                          </p:spTgt>
                                        </p:tgtEl>
                                        <p:attrNameLst>
                                          <p:attrName>style.visibility</p:attrName>
                                        </p:attrNameLst>
                                      </p:cBhvr>
                                      <p:to>
                                        <p:strVal val="visible"/>
                                      </p:to>
                                    </p:set>
                                    <p:anim calcmode="lin" valueType="num">
                                      <p:cBhvr additive="base">
                                        <p:cTn id="43" dur="500" fill="hold"/>
                                        <p:tgtEl>
                                          <p:spTgt spid="5">
                                            <p:graphicEl>
                                              <a:dgm id="{BEA7060D-BC56-4227-B277-2028A1996410}"/>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BEA7060D-BC56-4227-B277-2028A1996410}"/>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graphicEl>
                                              <a:dgm id="{EA2D9132-EEA9-491E-858D-376003B211F2}"/>
                                            </p:graphicEl>
                                          </p:spTgt>
                                        </p:tgtEl>
                                        <p:attrNameLst>
                                          <p:attrName>style.visibility</p:attrName>
                                        </p:attrNameLst>
                                      </p:cBhvr>
                                      <p:to>
                                        <p:strVal val="visible"/>
                                      </p:to>
                                    </p:set>
                                    <p:anim calcmode="lin" valueType="num">
                                      <p:cBhvr additive="base">
                                        <p:cTn id="47" dur="500" fill="hold"/>
                                        <p:tgtEl>
                                          <p:spTgt spid="5">
                                            <p:graphicEl>
                                              <a:dgm id="{EA2D9132-EEA9-491E-858D-376003B211F2}"/>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graphicEl>
                                              <a:dgm id="{EA2D9132-EEA9-491E-858D-376003B211F2}"/>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graphicEl>
                                              <a:dgm id="{09438700-7042-432D-B150-A2ED452F9FA0}"/>
                                            </p:graphicEl>
                                          </p:spTgt>
                                        </p:tgtEl>
                                        <p:attrNameLst>
                                          <p:attrName>style.visibility</p:attrName>
                                        </p:attrNameLst>
                                      </p:cBhvr>
                                      <p:to>
                                        <p:strVal val="visible"/>
                                      </p:to>
                                    </p:set>
                                    <p:anim calcmode="lin" valueType="num">
                                      <p:cBhvr additive="base">
                                        <p:cTn id="53" dur="500" fill="hold"/>
                                        <p:tgtEl>
                                          <p:spTgt spid="5">
                                            <p:graphicEl>
                                              <a:dgm id="{09438700-7042-432D-B150-A2ED452F9FA0}"/>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09438700-7042-432D-B150-A2ED452F9FA0}"/>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82C8CA4A-05A0-4BFA-A20C-C976BDAF6A85}"/>
                                            </p:graphicEl>
                                          </p:spTgt>
                                        </p:tgtEl>
                                        <p:attrNameLst>
                                          <p:attrName>style.visibility</p:attrName>
                                        </p:attrNameLst>
                                      </p:cBhvr>
                                      <p:to>
                                        <p:strVal val="visible"/>
                                      </p:to>
                                    </p:set>
                                    <p:anim calcmode="lin" valueType="num">
                                      <p:cBhvr additive="base">
                                        <p:cTn id="57" dur="500" fill="hold"/>
                                        <p:tgtEl>
                                          <p:spTgt spid="5">
                                            <p:graphicEl>
                                              <a:dgm id="{82C8CA4A-05A0-4BFA-A20C-C976BDAF6A85}"/>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82C8CA4A-05A0-4BFA-A20C-C976BDAF6A85}"/>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graphicEl>
                                              <a:dgm id="{E28E0505-5FD8-4D6A-AC9C-3423991475AA}"/>
                                            </p:graphicEl>
                                          </p:spTgt>
                                        </p:tgtEl>
                                        <p:attrNameLst>
                                          <p:attrName>style.visibility</p:attrName>
                                        </p:attrNameLst>
                                      </p:cBhvr>
                                      <p:to>
                                        <p:strVal val="visible"/>
                                      </p:to>
                                    </p:set>
                                    <p:anim calcmode="lin" valueType="num">
                                      <p:cBhvr additive="base">
                                        <p:cTn id="63" dur="500" fill="hold"/>
                                        <p:tgtEl>
                                          <p:spTgt spid="5">
                                            <p:graphicEl>
                                              <a:dgm id="{E28E0505-5FD8-4D6A-AC9C-3423991475AA}"/>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E28E0505-5FD8-4D6A-AC9C-3423991475AA}"/>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graphicEl>
                                              <a:dgm id="{CF98BF16-D571-45DF-A40D-0DD7352CF3BA}"/>
                                            </p:graphicEl>
                                          </p:spTgt>
                                        </p:tgtEl>
                                        <p:attrNameLst>
                                          <p:attrName>style.visibility</p:attrName>
                                        </p:attrNameLst>
                                      </p:cBhvr>
                                      <p:to>
                                        <p:strVal val="visible"/>
                                      </p:to>
                                    </p:set>
                                    <p:anim calcmode="lin" valueType="num">
                                      <p:cBhvr additive="base">
                                        <p:cTn id="67" dur="500" fill="hold"/>
                                        <p:tgtEl>
                                          <p:spTgt spid="5">
                                            <p:graphicEl>
                                              <a:dgm id="{CF98BF16-D571-45DF-A40D-0DD7352CF3BA}"/>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CF98BF16-D571-45DF-A40D-0DD7352CF3BA}"/>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graphicEl>
                                              <a:dgm id="{466D476E-86F1-42BC-B9D9-9F0904CA524B}"/>
                                            </p:graphicEl>
                                          </p:spTgt>
                                        </p:tgtEl>
                                        <p:attrNameLst>
                                          <p:attrName>style.visibility</p:attrName>
                                        </p:attrNameLst>
                                      </p:cBhvr>
                                      <p:to>
                                        <p:strVal val="visible"/>
                                      </p:to>
                                    </p:set>
                                    <p:anim calcmode="lin" valueType="num">
                                      <p:cBhvr additive="base">
                                        <p:cTn id="73" dur="500" fill="hold"/>
                                        <p:tgtEl>
                                          <p:spTgt spid="5">
                                            <p:graphicEl>
                                              <a:dgm id="{466D476E-86F1-42BC-B9D9-9F0904CA524B}"/>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graphicEl>
                                              <a:dgm id="{466D476E-86F1-42BC-B9D9-9F0904CA524B}"/>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
                                            <p:graphicEl>
                                              <a:dgm id="{72ECBA54-AD3E-4F09-85FA-9D076BCA934B}"/>
                                            </p:graphicEl>
                                          </p:spTgt>
                                        </p:tgtEl>
                                        <p:attrNameLst>
                                          <p:attrName>style.visibility</p:attrName>
                                        </p:attrNameLst>
                                      </p:cBhvr>
                                      <p:to>
                                        <p:strVal val="visible"/>
                                      </p:to>
                                    </p:set>
                                    <p:anim calcmode="lin" valueType="num">
                                      <p:cBhvr additive="base">
                                        <p:cTn id="77" dur="500" fill="hold"/>
                                        <p:tgtEl>
                                          <p:spTgt spid="5">
                                            <p:graphicEl>
                                              <a:dgm id="{72ECBA54-AD3E-4F09-85FA-9D076BCA934B}"/>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graphicEl>
                                              <a:dgm id="{72ECBA54-AD3E-4F09-85FA-9D076BCA934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a:t>Recordatorios útiles:</a:t>
            </a:r>
          </a:p>
        </p:txBody>
      </p:sp>
      <p:sp>
        <p:nvSpPr>
          <p:cNvPr id="3" name="Content Placeholder 2"/>
          <p:cNvSpPr>
            <a:spLocks noGrp="1"/>
          </p:cNvSpPr>
          <p:nvPr>
            <p:ph idx="1"/>
          </p:nvPr>
        </p:nvSpPr>
        <p:spPr>
          <a:xfrm>
            <a:off x="1066800" y="2440406"/>
            <a:ext cx="7414708" cy="3049771"/>
          </a:xfrm>
        </p:spPr>
        <p:txBody>
          <a:bodyPr>
            <a:normAutofit fontScale="92500" lnSpcReduction="10000"/>
          </a:bodyPr>
          <a:lstStyle/>
          <a:p>
            <a:pPr marL="68580" lvl="0" indent="0">
              <a:buSzPct val="65000"/>
              <a:buNone/>
            </a:pPr>
            <a:r>
              <a:rPr lang="es-ES" b="1" noProof="0" dirty="0">
                <a:latin typeface="Century Gothic" panose="020B0502020202020204" pitchFamily="34" charset="0"/>
              </a:rPr>
              <a:t>Comience con el </a:t>
            </a:r>
            <a:r>
              <a:rPr lang="es-ES" b="1" dirty="0">
                <a:latin typeface="Century Gothic" panose="020B0502020202020204" pitchFamily="34" charset="0"/>
              </a:rPr>
              <a:t>resultado final</a:t>
            </a:r>
            <a:r>
              <a:rPr lang="es-ES" b="1" noProof="0" dirty="0">
                <a:latin typeface="Century Gothic" panose="020B0502020202020204" pitchFamily="34" charset="0"/>
              </a:rPr>
              <a:t> en mente</a:t>
            </a:r>
          </a:p>
          <a:p>
            <a:pPr lvl="1">
              <a:buSzPct val="65000"/>
            </a:pPr>
            <a:r>
              <a:rPr lang="es-ES" sz="2400" noProof="0" dirty="0">
                <a:latin typeface="Century Gothic" panose="020B0502020202020204" pitchFamily="34" charset="0"/>
              </a:rPr>
              <a:t>Concéntrese en los resultados</a:t>
            </a:r>
          </a:p>
          <a:p>
            <a:pPr marL="457200" lvl="0" indent="-457200">
              <a:buSzPct val="65000"/>
            </a:pPr>
            <a:endParaRPr lang="es-ES" noProof="0" dirty="0">
              <a:latin typeface="Century Gothic" panose="020B0502020202020204" pitchFamily="34" charset="0"/>
            </a:endParaRPr>
          </a:p>
          <a:p>
            <a:pPr marL="68580" lvl="0" indent="0">
              <a:spcBef>
                <a:spcPts val="0"/>
              </a:spcBef>
              <a:spcAft>
                <a:spcPts val="600"/>
              </a:spcAft>
              <a:buSzPct val="65000"/>
              <a:buNone/>
            </a:pPr>
            <a:r>
              <a:rPr lang="es-ES" b="1" noProof="0" dirty="0">
                <a:latin typeface="Century Gothic" panose="020B0502020202020204" pitchFamily="34" charset="0"/>
              </a:rPr>
              <a:t>Trabaje en función </a:t>
            </a:r>
            <a:r>
              <a:rPr lang="es-ES" b="1" dirty="0">
                <a:latin typeface="Century Gothic" panose="020B0502020202020204" pitchFamily="34" charset="0"/>
              </a:rPr>
              <a:t>a resultados</a:t>
            </a:r>
            <a:r>
              <a:rPr lang="es-ES" b="1" noProof="0" dirty="0">
                <a:latin typeface="Century Gothic" panose="020B0502020202020204" pitchFamily="34" charset="0"/>
              </a:rPr>
              <a:t> positivos</a:t>
            </a:r>
          </a:p>
          <a:p>
            <a:pPr marL="68580" lvl="0" indent="0">
              <a:spcBef>
                <a:spcPts val="0"/>
              </a:spcBef>
              <a:spcAft>
                <a:spcPts val="600"/>
              </a:spcAft>
              <a:buSzPct val="65000"/>
              <a:buNone/>
            </a:pPr>
            <a:endParaRPr lang="es-ES" b="1" noProof="0" dirty="0">
              <a:latin typeface="Century Gothic" panose="020B0502020202020204" pitchFamily="34" charset="0"/>
            </a:endParaRPr>
          </a:p>
          <a:p>
            <a:pPr lvl="1">
              <a:buSzPct val="65000"/>
            </a:pPr>
            <a:r>
              <a:rPr lang="es-ES" sz="2400" noProof="0" dirty="0">
                <a:latin typeface="Century Gothic" panose="020B0502020202020204" pitchFamily="34" charset="0"/>
              </a:rPr>
              <a:t>    = Celebre y </a:t>
            </a:r>
            <a:r>
              <a:rPr lang="es-ES" sz="2400" dirty="0">
                <a:latin typeface="Century Gothic" panose="020B0502020202020204" pitchFamily="34" charset="0"/>
              </a:rPr>
              <a:t>de a conocer</a:t>
            </a:r>
            <a:r>
              <a:rPr lang="es-ES" sz="2400" noProof="0" dirty="0">
                <a:latin typeface="Century Gothic" panose="020B0502020202020204" pitchFamily="34" charset="0"/>
              </a:rPr>
              <a:t> el éxito</a:t>
            </a:r>
          </a:p>
          <a:p>
            <a:pPr marL="365760" lvl="1" indent="0">
              <a:buSzPct val="65000"/>
              <a:buNone/>
            </a:pPr>
            <a:endParaRPr lang="es-ES" sz="2400" noProof="0" dirty="0">
              <a:latin typeface="Century Gothic" panose="020B0502020202020204" pitchFamily="34" charset="0"/>
            </a:endParaRPr>
          </a:p>
          <a:p>
            <a:pPr lvl="1">
              <a:buSzPct val="65000"/>
            </a:pPr>
            <a:r>
              <a:rPr lang="es-ES" noProof="0" dirty="0">
                <a:latin typeface="Century Gothic" panose="020B0502020202020204" pitchFamily="34" charset="0"/>
              </a:rPr>
              <a:t>    = Retroceda y haga ajustes</a:t>
            </a:r>
          </a:p>
          <a:p>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1026" name="Picture 2" descr="C:\Users\ebraunel\AppData\Local\Microsoft\Windows\Temporary Internet Files\Content.IE5\QLDRIC43\thumbs[1].pn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646427" y="4064435"/>
            <a:ext cx="361750" cy="5209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braunel\AppData\Local\Microsoft\Windows\Temporary Internet Files\Content.IE5\QLDRIC43\thumbs[1].png"/>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1619514" y="4757928"/>
            <a:ext cx="388663" cy="559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rot="1758624">
            <a:off x="6912229" y="720419"/>
            <a:ext cx="1529706" cy="1244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55387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2489200" y="1554480"/>
            <a:ext cx="4267200" cy="4191000"/>
          </a:xfrm>
          <a:prstGeom prst="ellipse">
            <a:avLst/>
          </a:prstGeom>
          <a:ln>
            <a:noFill/>
          </a:ln>
          <a:effectLst>
            <a:softEdge rad="112500"/>
          </a:effectLst>
        </p:spPr>
      </p:pic>
      <p:sp>
        <p:nvSpPr>
          <p:cNvPr id="2" name="Title 1"/>
          <p:cNvSpPr>
            <a:spLocks noGrp="1"/>
          </p:cNvSpPr>
          <p:nvPr>
            <p:ph type="title"/>
          </p:nvPr>
        </p:nvSpPr>
        <p:spPr>
          <a:xfrm>
            <a:off x="990600" y="609600"/>
            <a:ext cx="7024744" cy="838200"/>
          </a:xfrm>
        </p:spPr>
        <p:txBody>
          <a:bodyPr>
            <a:normAutofit fontScale="90000"/>
          </a:bodyPr>
          <a:lstStyle/>
          <a:p>
            <a:r>
              <a:rPr lang="es-ES" noProof="0"/>
              <a:t>Procesos utilizados por los grupos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4635030"/>
              </p:ext>
            </p:extLst>
          </p:nvPr>
        </p:nvGraphicFramePr>
        <p:xfrm>
          <a:off x="1295400" y="1624505"/>
          <a:ext cx="6535866"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p:cNvSpPr/>
          <p:nvPr/>
        </p:nvSpPr>
        <p:spPr>
          <a:xfrm>
            <a:off x="7678866" y="3181923"/>
            <a:ext cx="1180885" cy="3475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custDataLst>
      <p:tags r:id="rId1"/>
    </p:custDataLst>
    <p:extLst>
      <p:ext uri="{BB962C8B-B14F-4D97-AF65-F5344CB8AC3E}">
        <p14:creationId xmlns:p14="http://schemas.microsoft.com/office/powerpoint/2010/main" val="24948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6">
                                            <p:graphicEl>
                                              <a:dgm id="{AEEEDED4-9F43-459B-871A-CB4F3BA59AFD}"/>
                                            </p:graphicEl>
                                          </p:spTgt>
                                        </p:tgtEl>
                                        <p:attrNameLst>
                                          <p:attrName>fillcolor</p:attrName>
                                        </p:attrNameLst>
                                      </p:cBhvr>
                                      <p:to>
                                        <a:srgbClr val="10CF9B"/>
                                      </p:to>
                                    </p:animClr>
                                    <p:set>
                                      <p:cBhvr>
                                        <p:cTn id="7" dur="2000" fill="hold"/>
                                        <p:tgtEl>
                                          <p:spTgt spid="6">
                                            <p:graphicEl>
                                              <a:dgm id="{AEEEDED4-9F43-459B-871A-CB4F3BA59AFD}"/>
                                            </p:graphicEl>
                                          </p:spTgt>
                                        </p:tgtEl>
                                        <p:attrNameLst>
                                          <p:attrName>fill.type</p:attrName>
                                        </p:attrNameLst>
                                      </p:cBhvr>
                                      <p:to>
                                        <p:strVal val="solid"/>
                                      </p:to>
                                    </p:set>
                                    <p:set>
                                      <p:cBhvr>
                                        <p:cTn id="8" dur="2000" fill="hold"/>
                                        <p:tgtEl>
                                          <p:spTgt spid="6">
                                            <p:graphicEl>
                                              <a:dgm id="{AEEEDED4-9F43-459B-871A-CB4F3BA59AFD}"/>
                                            </p:graphicEl>
                                          </p:spTgt>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grpId="0" nodeType="clickEffect">
                                  <p:stCondLst>
                                    <p:cond delay="0"/>
                                  </p:stCondLst>
                                  <p:childTnLst>
                                    <p:animClr clrSpc="rgb" dir="cw">
                                      <p:cBhvr>
                                        <p:cTn id="12" dur="2000" fill="hold"/>
                                        <p:tgtEl>
                                          <p:spTgt spid="6">
                                            <p:graphicEl>
                                              <a:dgm id="{F57AC49F-434F-444D-BFAE-503412325681}"/>
                                            </p:graphicEl>
                                          </p:spTgt>
                                        </p:tgtEl>
                                        <p:attrNameLst>
                                          <p:attrName>fillcolor</p:attrName>
                                        </p:attrNameLst>
                                      </p:cBhvr>
                                      <p:to>
                                        <a:srgbClr val="10CF9B"/>
                                      </p:to>
                                    </p:animClr>
                                    <p:set>
                                      <p:cBhvr>
                                        <p:cTn id="13" dur="2000" fill="hold"/>
                                        <p:tgtEl>
                                          <p:spTgt spid="6">
                                            <p:graphicEl>
                                              <a:dgm id="{F57AC49F-434F-444D-BFAE-503412325681}"/>
                                            </p:graphicEl>
                                          </p:spTgt>
                                        </p:tgtEl>
                                        <p:attrNameLst>
                                          <p:attrName>fill.type</p:attrName>
                                        </p:attrNameLst>
                                      </p:cBhvr>
                                      <p:to>
                                        <p:strVal val="solid"/>
                                      </p:to>
                                    </p:set>
                                    <p:set>
                                      <p:cBhvr>
                                        <p:cTn id="14" dur="2000" fill="hold"/>
                                        <p:tgtEl>
                                          <p:spTgt spid="6">
                                            <p:graphicEl>
                                              <a:dgm id="{F57AC49F-434F-444D-BFAE-503412325681}"/>
                                            </p:graphicEl>
                                          </p:spTgt>
                                        </p:tgtEl>
                                        <p:attrNameLst>
                                          <p:attrName>fill.on</p:attrName>
                                        </p:attrNameLst>
                                      </p:cBhvr>
                                      <p:to>
                                        <p:strVal val="true"/>
                                      </p:to>
                                    </p:set>
                                  </p:childTnLst>
                                </p:cTn>
                              </p:par>
                              <p:par>
                                <p:cTn id="15" presetID="1" presetClass="emph" presetSubtype="2" fill="hold" grpId="0" nodeType="withEffect">
                                  <p:stCondLst>
                                    <p:cond delay="0"/>
                                  </p:stCondLst>
                                  <p:childTnLst>
                                    <p:animClr clrSpc="rgb" dir="cw">
                                      <p:cBhvr>
                                        <p:cTn id="16" dur="2000" fill="hold"/>
                                        <p:tgtEl>
                                          <p:spTgt spid="6">
                                            <p:graphicEl>
                                              <a:dgm id="{674619BD-C017-42F9-B2B8-328E6BB75F05}"/>
                                            </p:graphicEl>
                                          </p:spTgt>
                                        </p:tgtEl>
                                        <p:attrNameLst>
                                          <p:attrName>fillcolor</p:attrName>
                                        </p:attrNameLst>
                                      </p:cBhvr>
                                      <p:to>
                                        <a:srgbClr val="10CF9B"/>
                                      </p:to>
                                    </p:animClr>
                                    <p:set>
                                      <p:cBhvr>
                                        <p:cTn id="17" dur="2000" fill="hold"/>
                                        <p:tgtEl>
                                          <p:spTgt spid="6">
                                            <p:graphicEl>
                                              <a:dgm id="{674619BD-C017-42F9-B2B8-328E6BB75F05}"/>
                                            </p:graphicEl>
                                          </p:spTgt>
                                        </p:tgtEl>
                                        <p:attrNameLst>
                                          <p:attrName>fill.type</p:attrName>
                                        </p:attrNameLst>
                                      </p:cBhvr>
                                      <p:to>
                                        <p:strVal val="solid"/>
                                      </p:to>
                                    </p:set>
                                    <p:set>
                                      <p:cBhvr>
                                        <p:cTn id="18" dur="2000" fill="hold"/>
                                        <p:tgtEl>
                                          <p:spTgt spid="6">
                                            <p:graphicEl>
                                              <a:dgm id="{674619BD-C017-42F9-B2B8-328E6BB75F05}"/>
                                            </p:graphicEl>
                                          </p:spTgt>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grpId="0" nodeType="clickEffect">
                                  <p:stCondLst>
                                    <p:cond delay="0"/>
                                  </p:stCondLst>
                                  <p:childTnLst>
                                    <p:animClr clrSpc="rgb" dir="cw">
                                      <p:cBhvr>
                                        <p:cTn id="22" dur="2000" fill="hold"/>
                                        <p:tgtEl>
                                          <p:spTgt spid="6">
                                            <p:graphicEl>
                                              <a:dgm id="{CB837261-A498-435E-B3DD-D74E15C60C11}"/>
                                            </p:graphicEl>
                                          </p:spTgt>
                                        </p:tgtEl>
                                        <p:attrNameLst>
                                          <p:attrName>fillcolor</p:attrName>
                                        </p:attrNameLst>
                                      </p:cBhvr>
                                      <p:to>
                                        <a:srgbClr val="10CF9B"/>
                                      </p:to>
                                    </p:animClr>
                                    <p:set>
                                      <p:cBhvr>
                                        <p:cTn id="23" dur="2000" fill="hold"/>
                                        <p:tgtEl>
                                          <p:spTgt spid="6">
                                            <p:graphicEl>
                                              <a:dgm id="{CB837261-A498-435E-B3DD-D74E15C60C11}"/>
                                            </p:graphicEl>
                                          </p:spTgt>
                                        </p:tgtEl>
                                        <p:attrNameLst>
                                          <p:attrName>fill.type</p:attrName>
                                        </p:attrNameLst>
                                      </p:cBhvr>
                                      <p:to>
                                        <p:strVal val="solid"/>
                                      </p:to>
                                    </p:set>
                                    <p:set>
                                      <p:cBhvr>
                                        <p:cTn id="24" dur="2000" fill="hold"/>
                                        <p:tgtEl>
                                          <p:spTgt spid="6">
                                            <p:graphicEl>
                                              <a:dgm id="{CB837261-A498-435E-B3DD-D74E15C60C11}"/>
                                            </p:graphicEl>
                                          </p:spTgt>
                                        </p:tgtEl>
                                        <p:attrNameLst>
                                          <p:attrName>fill.on</p:attrName>
                                        </p:attrNameLst>
                                      </p:cBhvr>
                                      <p:to>
                                        <p:strVal val="true"/>
                                      </p:to>
                                    </p:set>
                                  </p:childTnLst>
                                </p:cTn>
                              </p:par>
                              <p:par>
                                <p:cTn id="25" presetID="1" presetClass="emph" presetSubtype="2" fill="hold" grpId="0" nodeType="withEffect">
                                  <p:stCondLst>
                                    <p:cond delay="0"/>
                                  </p:stCondLst>
                                  <p:childTnLst>
                                    <p:animClr clrSpc="rgb" dir="cw">
                                      <p:cBhvr>
                                        <p:cTn id="26" dur="2000" fill="hold"/>
                                        <p:tgtEl>
                                          <p:spTgt spid="6">
                                            <p:graphicEl>
                                              <a:dgm id="{B5F06A97-2BD3-41B0-B1D4-CD6548D9747A}"/>
                                            </p:graphicEl>
                                          </p:spTgt>
                                        </p:tgtEl>
                                        <p:attrNameLst>
                                          <p:attrName>fillcolor</p:attrName>
                                        </p:attrNameLst>
                                      </p:cBhvr>
                                      <p:to>
                                        <a:srgbClr val="10CF9B"/>
                                      </p:to>
                                    </p:animClr>
                                    <p:set>
                                      <p:cBhvr>
                                        <p:cTn id="27" dur="2000" fill="hold"/>
                                        <p:tgtEl>
                                          <p:spTgt spid="6">
                                            <p:graphicEl>
                                              <a:dgm id="{B5F06A97-2BD3-41B0-B1D4-CD6548D9747A}"/>
                                            </p:graphicEl>
                                          </p:spTgt>
                                        </p:tgtEl>
                                        <p:attrNameLst>
                                          <p:attrName>fill.type</p:attrName>
                                        </p:attrNameLst>
                                      </p:cBhvr>
                                      <p:to>
                                        <p:strVal val="solid"/>
                                      </p:to>
                                    </p:set>
                                    <p:set>
                                      <p:cBhvr>
                                        <p:cTn id="28" dur="2000" fill="hold"/>
                                        <p:tgtEl>
                                          <p:spTgt spid="6">
                                            <p:graphicEl>
                                              <a:dgm id="{B5F06A97-2BD3-41B0-B1D4-CD6548D9747A}"/>
                                            </p:graphic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grpId="0" nodeType="clickEffect">
                                  <p:stCondLst>
                                    <p:cond delay="0"/>
                                  </p:stCondLst>
                                  <p:childTnLst>
                                    <p:animClr clrSpc="rgb" dir="cw">
                                      <p:cBhvr>
                                        <p:cTn id="32" dur="2000" fill="hold"/>
                                        <p:tgtEl>
                                          <p:spTgt spid="6">
                                            <p:graphicEl>
                                              <a:dgm id="{1E3672F2-B14D-43C8-8CB9-C0AEC00BA0AB}"/>
                                            </p:graphicEl>
                                          </p:spTgt>
                                        </p:tgtEl>
                                        <p:attrNameLst>
                                          <p:attrName>fillcolor</p:attrName>
                                        </p:attrNameLst>
                                      </p:cBhvr>
                                      <p:to>
                                        <a:srgbClr val="10CF9B"/>
                                      </p:to>
                                    </p:animClr>
                                    <p:set>
                                      <p:cBhvr>
                                        <p:cTn id="33" dur="2000" fill="hold"/>
                                        <p:tgtEl>
                                          <p:spTgt spid="6">
                                            <p:graphicEl>
                                              <a:dgm id="{1E3672F2-B14D-43C8-8CB9-C0AEC00BA0AB}"/>
                                            </p:graphicEl>
                                          </p:spTgt>
                                        </p:tgtEl>
                                        <p:attrNameLst>
                                          <p:attrName>fill.type</p:attrName>
                                        </p:attrNameLst>
                                      </p:cBhvr>
                                      <p:to>
                                        <p:strVal val="solid"/>
                                      </p:to>
                                    </p:set>
                                    <p:set>
                                      <p:cBhvr>
                                        <p:cTn id="34" dur="2000" fill="hold"/>
                                        <p:tgtEl>
                                          <p:spTgt spid="6">
                                            <p:graphicEl>
                                              <a:dgm id="{1E3672F2-B14D-43C8-8CB9-C0AEC00BA0AB}"/>
                                            </p:graphicEl>
                                          </p:spTgt>
                                        </p:tgtEl>
                                        <p:attrNameLst>
                                          <p:attrName>fill.on</p:attrName>
                                        </p:attrNameLst>
                                      </p:cBhvr>
                                      <p:to>
                                        <p:strVal val="true"/>
                                      </p:to>
                                    </p:set>
                                  </p:childTnLst>
                                </p:cTn>
                              </p:par>
                              <p:par>
                                <p:cTn id="35" presetID="1" presetClass="emph" presetSubtype="2" fill="hold" grpId="0" nodeType="withEffect">
                                  <p:stCondLst>
                                    <p:cond delay="0"/>
                                  </p:stCondLst>
                                  <p:childTnLst>
                                    <p:animClr clrSpc="rgb" dir="cw">
                                      <p:cBhvr>
                                        <p:cTn id="36" dur="2000" fill="hold"/>
                                        <p:tgtEl>
                                          <p:spTgt spid="6">
                                            <p:graphicEl>
                                              <a:dgm id="{7225EB6C-F508-4CDF-871E-0C7BEFE2C4FE}"/>
                                            </p:graphicEl>
                                          </p:spTgt>
                                        </p:tgtEl>
                                        <p:attrNameLst>
                                          <p:attrName>fillcolor</p:attrName>
                                        </p:attrNameLst>
                                      </p:cBhvr>
                                      <p:to>
                                        <a:srgbClr val="10CF9B"/>
                                      </p:to>
                                    </p:animClr>
                                    <p:set>
                                      <p:cBhvr>
                                        <p:cTn id="37" dur="2000" fill="hold"/>
                                        <p:tgtEl>
                                          <p:spTgt spid="6">
                                            <p:graphicEl>
                                              <a:dgm id="{7225EB6C-F508-4CDF-871E-0C7BEFE2C4FE}"/>
                                            </p:graphicEl>
                                          </p:spTgt>
                                        </p:tgtEl>
                                        <p:attrNameLst>
                                          <p:attrName>fill.type</p:attrName>
                                        </p:attrNameLst>
                                      </p:cBhvr>
                                      <p:to>
                                        <p:strVal val="solid"/>
                                      </p:to>
                                    </p:set>
                                    <p:set>
                                      <p:cBhvr>
                                        <p:cTn id="38" dur="2000" fill="hold"/>
                                        <p:tgtEl>
                                          <p:spTgt spid="6">
                                            <p:graphicEl>
                                              <a:dgm id="{7225EB6C-F508-4CDF-871E-0C7BEFE2C4FE}"/>
                                            </p:graphicEl>
                                          </p:spTgt>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grpId="0" nodeType="clickEffect">
                                  <p:stCondLst>
                                    <p:cond delay="0"/>
                                  </p:stCondLst>
                                  <p:childTnLst>
                                    <p:animClr clrSpc="rgb" dir="cw">
                                      <p:cBhvr>
                                        <p:cTn id="42" dur="2000" fill="hold"/>
                                        <p:tgtEl>
                                          <p:spTgt spid="6">
                                            <p:graphicEl>
                                              <a:dgm id="{2339F644-59DB-4DA7-B06B-CB5BD77132C8}"/>
                                            </p:graphicEl>
                                          </p:spTgt>
                                        </p:tgtEl>
                                        <p:attrNameLst>
                                          <p:attrName>fillcolor</p:attrName>
                                        </p:attrNameLst>
                                      </p:cBhvr>
                                      <p:to>
                                        <a:srgbClr val="10CF9B"/>
                                      </p:to>
                                    </p:animClr>
                                    <p:set>
                                      <p:cBhvr>
                                        <p:cTn id="43" dur="2000" fill="hold"/>
                                        <p:tgtEl>
                                          <p:spTgt spid="6">
                                            <p:graphicEl>
                                              <a:dgm id="{2339F644-59DB-4DA7-B06B-CB5BD77132C8}"/>
                                            </p:graphicEl>
                                          </p:spTgt>
                                        </p:tgtEl>
                                        <p:attrNameLst>
                                          <p:attrName>fill.type</p:attrName>
                                        </p:attrNameLst>
                                      </p:cBhvr>
                                      <p:to>
                                        <p:strVal val="solid"/>
                                      </p:to>
                                    </p:set>
                                    <p:set>
                                      <p:cBhvr>
                                        <p:cTn id="44" dur="2000" fill="hold"/>
                                        <p:tgtEl>
                                          <p:spTgt spid="6">
                                            <p:graphicEl>
                                              <a:dgm id="{2339F644-59DB-4DA7-B06B-CB5BD77132C8}"/>
                                            </p:graphicEl>
                                          </p:spTgt>
                                        </p:tgtEl>
                                        <p:attrNameLst>
                                          <p:attrName>fill.on</p:attrName>
                                        </p:attrNameLst>
                                      </p:cBhvr>
                                      <p:to>
                                        <p:strVal val="true"/>
                                      </p:to>
                                    </p:set>
                                  </p:childTnLst>
                                </p:cTn>
                              </p:par>
                              <p:par>
                                <p:cTn id="45" presetID="1" presetClass="emph" presetSubtype="2" fill="hold" grpId="0" nodeType="withEffect">
                                  <p:stCondLst>
                                    <p:cond delay="0"/>
                                  </p:stCondLst>
                                  <p:childTnLst>
                                    <p:animClr clrSpc="rgb" dir="cw">
                                      <p:cBhvr>
                                        <p:cTn id="46" dur="2000" fill="hold"/>
                                        <p:tgtEl>
                                          <p:spTgt spid="6">
                                            <p:graphicEl>
                                              <a:dgm id="{F7617ADB-21AD-42FF-8D89-9BCA536E0421}"/>
                                            </p:graphicEl>
                                          </p:spTgt>
                                        </p:tgtEl>
                                        <p:attrNameLst>
                                          <p:attrName>fillcolor</p:attrName>
                                        </p:attrNameLst>
                                      </p:cBhvr>
                                      <p:to>
                                        <a:srgbClr val="10CF9B"/>
                                      </p:to>
                                    </p:animClr>
                                    <p:set>
                                      <p:cBhvr>
                                        <p:cTn id="47" dur="2000" fill="hold"/>
                                        <p:tgtEl>
                                          <p:spTgt spid="6">
                                            <p:graphicEl>
                                              <a:dgm id="{F7617ADB-21AD-42FF-8D89-9BCA536E0421}"/>
                                            </p:graphicEl>
                                          </p:spTgt>
                                        </p:tgtEl>
                                        <p:attrNameLst>
                                          <p:attrName>fill.type</p:attrName>
                                        </p:attrNameLst>
                                      </p:cBhvr>
                                      <p:to>
                                        <p:strVal val="solid"/>
                                      </p:to>
                                    </p:set>
                                    <p:set>
                                      <p:cBhvr>
                                        <p:cTn id="48" dur="2000" fill="hold"/>
                                        <p:tgtEl>
                                          <p:spTgt spid="6">
                                            <p:graphicEl>
                                              <a:dgm id="{F7617ADB-21AD-42FF-8D89-9BCA536E0421}"/>
                                            </p:graphicEl>
                                          </p:spTgt>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mph" presetSubtype="2" fill="hold" grpId="0" nodeType="clickEffect">
                                  <p:stCondLst>
                                    <p:cond delay="0"/>
                                  </p:stCondLst>
                                  <p:childTnLst>
                                    <p:animClr clrSpc="rgb" dir="cw">
                                      <p:cBhvr>
                                        <p:cTn id="52" dur="2000" fill="hold"/>
                                        <p:tgtEl>
                                          <p:spTgt spid="6">
                                            <p:graphicEl>
                                              <a:dgm id="{FB7532D5-C387-4F3F-A254-2C859456EB80}"/>
                                            </p:graphicEl>
                                          </p:spTgt>
                                        </p:tgtEl>
                                        <p:attrNameLst>
                                          <p:attrName>fillcolor</p:attrName>
                                        </p:attrNameLst>
                                      </p:cBhvr>
                                      <p:to>
                                        <a:srgbClr val="10CF9B"/>
                                      </p:to>
                                    </p:animClr>
                                    <p:set>
                                      <p:cBhvr>
                                        <p:cTn id="53" dur="2000" fill="hold"/>
                                        <p:tgtEl>
                                          <p:spTgt spid="6">
                                            <p:graphicEl>
                                              <a:dgm id="{FB7532D5-C387-4F3F-A254-2C859456EB80}"/>
                                            </p:graphicEl>
                                          </p:spTgt>
                                        </p:tgtEl>
                                        <p:attrNameLst>
                                          <p:attrName>fill.type</p:attrName>
                                        </p:attrNameLst>
                                      </p:cBhvr>
                                      <p:to>
                                        <p:strVal val="solid"/>
                                      </p:to>
                                    </p:set>
                                    <p:set>
                                      <p:cBhvr>
                                        <p:cTn id="54" dur="2000" fill="hold"/>
                                        <p:tgtEl>
                                          <p:spTgt spid="6">
                                            <p:graphicEl>
                                              <a:dgm id="{FB7532D5-C387-4F3F-A254-2C859456EB80}"/>
                                            </p:graphicEl>
                                          </p:spTgt>
                                        </p:tgtEl>
                                        <p:attrNameLst>
                                          <p:attrName>fill.on</p:attrName>
                                        </p:attrNameLst>
                                      </p:cBhvr>
                                      <p:to>
                                        <p:strVal val="true"/>
                                      </p:to>
                                    </p:set>
                                  </p:childTnLst>
                                </p:cTn>
                              </p:par>
                              <p:par>
                                <p:cTn id="55" presetID="1" presetClass="emph" presetSubtype="2" fill="hold" grpId="0" nodeType="withEffect">
                                  <p:stCondLst>
                                    <p:cond delay="0"/>
                                  </p:stCondLst>
                                  <p:childTnLst>
                                    <p:animClr clrSpc="rgb" dir="cw">
                                      <p:cBhvr>
                                        <p:cTn id="56" dur="2000" fill="hold"/>
                                        <p:tgtEl>
                                          <p:spTgt spid="6">
                                            <p:graphicEl>
                                              <a:dgm id="{7975671C-20B7-4F99-9F9C-6AD96EB0A25E}"/>
                                            </p:graphicEl>
                                          </p:spTgt>
                                        </p:tgtEl>
                                        <p:attrNameLst>
                                          <p:attrName>fillcolor</p:attrName>
                                        </p:attrNameLst>
                                      </p:cBhvr>
                                      <p:to>
                                        <a:srgbClr val="10CF9B"/>
                                      </p:to>
                                    </p:animClr>
                                    <p:set>
                                      <p:cBhvr>
                                        <p:cTn id="57" dur="2000" fill="hold"/>
                                        <p:tgtEl>
                                          <p:spTgt spid="6">
                                            <p:graphicEl>
                                              <a:dgm id="{7975671C-20B7-4F99-9F9C-6AD96EB0A25E}"/>
                                            </p:graphicEl>
                                          </p:spTgt>
                                        </p:tgtEl>
                                        <p:attrNameLst>
                                          <p:attrName>fill.type</p:attrName>
                                        </p:attrNameLst>
                                      </p:cBhvr>
                                      <p:to>
                                        <p:strVal val="solid"/>
                                      </p:to>
                                    </p:set>
                                    <p:set>
                                      <p:cBhvr>
                                        <p:cTn id="58" dur="2000" fill="hold"/>
                                        <p:tgtEl>
                                          <p:spTgt spid="6">
                                            <p:graphicEl>
                                              <a:dgm id="{7975671C-20B7-4F99-9F9C-6AD96EB0A25E}"/>
                                            </p:graphicEl>
                                          </p:spTgt>
                                        </p:tgtEl>
                                        <p:attrNameLst>
                                          <p:attrName>fill.on</p:attrName>
                                        </p:attrNameLst>
                                      </p:cBhvr>
                                      <p:to>
                                        <p:strVal val="true"/>
                                      </p:to>
                                    </p:set>
                                  </p:childTnLst>
                                </p:cTn>
                              </p:par>
                              <p:par>
                                <p:cTn id="59" presetID="1" presetClass="emph" presetSubtype="2" fill="hold" grpId="0" nodeType="withEffect">
                                  <p:stCondLst>
                                    <p:cond delay="0"/>
                                  </p:stCondLst>
                                  <p:childTnLst>
                                    <p:animClr clrSpc="rgb" dir="cw">
                                      <p:cBhvr>
                                        <p:cTn id="60" dur="2000" fill="hold"/>
                                        <p:tgtEl>
                                          <p:spTgt spid="6">
                                            <p:graphicEl>
                                              <a:dgm id="{88CDF279-DE67-44BC-A50B-A2C668906B68}"/>
                                            </p:graphicEl>
                                          </p:spTgt>
                                        </p:tgtEl>
                                        <p:attrNameLst>
                                          <p:attrName>fillcolor</p:attrName>
                                        </p:attrNameLst>
                                      </p:cBhvr>
                                      <p:to>
                                        <a:srgbClr val="10CF9B"/>
                                      </p:to>
                                    </p:animClr>
                                    <p:set>
                                      <p:cBhvr>
                                        <p:cTn id="61" dur="2000" fill="hold"/>
                                        <p:tgtEl>
                                          <p:spTgt spid="6">
                                            <p:graphicEl>
                                              <a:dgm id="{88CDF279-DE67-44BC-A50B-A2C668906B68}"/>
                                            </p:graphicEl>
                                          </p:spTgt>
                                        </p:tgtEl>
                                        <p:attrNameLst>
                                          <p:attrName>fill.type</p:attrName>
                                        </p:attrNameLst>
                                      </p:cBhvr>
                                      <p:to>
                                        <p:strVal val="solid"/>
                                      </p:to>
                                    </p:set>
                                    <p:set>
                                      <p:cBhvr>
                                        <p:cTn id="62" dur="2000" fill="hold"/>
                                        <p:tgtEl>
                                          <p:spTgt spid="6">
                                            <p:graphicEl>
                                              <a:dgm id="{88CDF279-DE67-44BC-A50B-A2C668906B68}"/>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970" y="437515"/>
            <a:ext cx="7024744" cy="685800"/>
          </a:xfrm>
        </p:spPr>
        <p:txBody>
          <a:bodyPr>
            <a:normAutofit fontScale="90000"/>
          </a:bodyPr>
          <a:lstStyle/>
          <a:p>
            <a:r>
              <a:rPr lang="es-ES" noProof="0" dirty="0"/>
              <a:t>1. Recopilación de Información</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graphicFrame>
        <p:nvGraphicFramePr>
          <p:cNvPr id="8" name="Diagram 7"/>
          <p:cNvGraphicFramePr/>
          <p:nvPr>
            <p:extLst>
              <p:ext uri="{D42A27DB-BD31-4B8C-83A1-F6EECF244321}">
                <p14:modId xmlns:p14="http://schemas.microsoft.com/office/powerpoint/2010/main" val="2591314639"/>
              </p:ext>
            </p:extLst>
          </p:nvPr>
        </p:nvGraphicFramePr>
        <p:xfrm>
          <a:off x="1143000" y="1397000"/>
          <a:ext cx="6553200" cy="454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3756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graphicEl>
                                              <a:dgm id="{2C6B79F0-6B64-4261-A2DF-6AD360ED82A2}"/>
                                            </p:graphicEl>
                                          </p:spTgt>
                                        </p:tgtEl>
                                        <p:attrNameLst>
                                          <p:attrName>style.visibility</p:attrName>
                                        </p:attrNameLst>
                                      </p:cBhvr>
                                      <p:to>
                                        <p:strVal val="visible"/>
                                      </p:to>
                                    </p:set>
                                    <p:animEffect transition="in" filter="wipe(down)">
                                      <p:cBhvr>
                                        <p:cTn id="7" dur="580">
                                          <p:stCondLst>
                                            <p:cond delay="0"/>
                                          </p:stCondLst>
                                        </p:cTn>
                                        <p:tgtEl>
                                          <p:spTgt spid="8">
                                            <p:graphicEl>
                                              <a:dgm id="{2C6B79F0-6B64-4261-A2DF-6AD360ED82A2}"/>
                                            </p:graphicEl>
                                          </p:spTgt>
                                        </p:tgtEl>
                                      </p:cBhvr>
                                    </p:animEffect>
                                    <p:anim calcmode="lin" valueType="num">
                                      <p:cBhvr>
                                        <p:cTn id="8" dur="1822" tmFilter="0,0; 0.14,0.36; 0.43,0.73; 0.71,0.91; 1.0,1.0">
                                          <p:stCondLst>
                                            <p:cond delay="0"/>
                                          </p:stCondLst>
                                        </p:cTn>
                                        <p:tgtEl>
                                          <p:spTgt spid="8">
                                            <p:graphicEl>
                                              <a:dgm id="{2C6B79F0-6B64-4261-A2DF-6AD360ED82A2}"/>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graphicEl>
                                              <a:dgm id="{2C6B79F0-6B64-4261-A2DF-6AD360ED82A2}"/>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graphicEl>
                                              <a:dgm id="{2C6B79F0-6B64-4261-A2DF-6AD360ED82A2}"/>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graphicEl>
                                              <a:dgm id="{2C6B79F0-6B64-4261-A2DF-6AD360ED82A2}"/>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graphicEl>
                                              <a:dgm id="{2C6B79F0-6B64-4261-A2DF-6AD360ED82A2}"/>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graphicEl>
                                              <a:dgm id="{2C6B79F0-6B64-4261-A2DF-6AD360ED82A2}"/>
                                            </p:graphicEl>
                                          </p:spTgt>
                                        </p:tgtEl>
                                      </p:cBhvr>
                                      <p:to x="100000" y="60000"/>
                                    </p:animScale>
                                    <p:animScale>
                                      <p:cBhvr>
                                        <p:cTn id="14" dur="166" decel="50000">
                                          <p:stCondLst>
                                            <p:cond delay="676"/>
                                          </p:stCondLst>
                                        </p:cTn>
                                        <p:tgtEl>
                                          <p:spTgt spid="8">
                                            <p:graphicEl>
                                              <a:dgm id="{2C6B79F0-6B64-4261-A2DF-6AD360ED82A2}"/>
                                            </p:graphicEl>
                                          </p:spTgt>
                                        </p:tgtEl>
                                      </p:cBhvr>
                                      <p:to x="100000" y="100000"/>
                                    </p:animScale>
                                    <p:animScale>
                                      <p:cBhvr>
                                        <p:cTn id="15" dur="26">
                                          <p:stCondLst>
                                            <p:cond delay="1312"/>
                                          </p:stCondLst>
                                        </p:cTn>
                                        <p:tgtEl>
                                          <p:spTgt spid="8">
                                            <p:graphicEl>
                                              <a:dgm id="{2C6B79F0-6B64-4261-A2DF-6AD360ED82A2}"/>
                                            </p:graphicEl>
                                          </p:spTgt>
                                        </p:tgtEl>
                                      </p:cBhvr>
                                      <p:to x="100000" y="80000"/>
                                    </p:animScale>
                                    <p:animScale>
                                      <p:cBhvr>
                                        <p:cTn id="16" dur="166" decel="50000">
                                          <p:stCondLst>
                                            <p:cond delay="1338"/>
                                          </p:stCondLst>
                                        </p:cTn>
                                        <p:tgtEl>
                                          <p:spTgt spid="8">
                                            <p:graphicEl>
                                              <a:dgm id="{2C6B79F0-6B64-4261-A2DF-6AD360ED82A2}"/>
                                            </p:graphicEl>
                                          </p:spTgt>
                                        </p:tgtEl>
                                      </p:cBhvr>
                                      <p:to x="100000" y="100000"/>
                                    </p:animScale>
                                    <p:animScale>
                                      <p:cBhvr>
                                        <p:cTn id="17" dur="26">
                                          <p:stCondLst>
                                            <p:cond delay="1642"/>
                                          </p:stCondLst>
                                        </p:cTn>
                                        <p:tgtEl>
                                          <p:spTgt spid="8">
                                            <p:graphicEl>
                                              <a:dgm id="{2C6B79F0-6B64-4261-A2DF-6AD360ED82A2}"/>
                                            </p:graphicEl>
                                          </p:spTgt>
                                        </p:tgtEl>
                                      </p:cBhvr>
                                      <p:to x="100000" y="90000"/>
                                    </p:animScale>
                                    <p:animScale>
                                      <p:cBhvr>
                                        <p:cTn id="18" dur="166" decel="50000">
                                          <p:stCondLst>
                                            <p:cond delay="1668"/>
                                          </p:stCondLst>
                                        </p:cTn>
                                        <p:tgtEl>
                                          <p:spTgt spid="8">
                                            <p:graphicEl>
                                              <a:dgm id="{2C6B79F0-6B64-4261-A2DF-6AD360ED82A2}"/>
                                            </p:graphicEl>
                                          </p:spTgt>
                                        </p:tgtEl>
                                      </p:cBhvr>
                                      <p:to x="100000" y="100000"/>
                                    </p:animScale>
                                    <p:animScale>
                                      <p:cBhvr>
                                        <p:cTn id="19" dur="26">
                                          <p:stCondLst>
                                            <p:cond delay="1808"/>
                                          </p:stCondLst>
                                        </p:cTn>
                                        <p:tgtEl>
                                          <p:spTgt spid="8">
                                            <p:graphicEl>
                                              <a:dgm id="{2C6B79F0-6B64-4261-A2DF-6AD360ED82A2}"/>
                                            </p:graphicEl>
                                          </p:spTgt>
                                        </p:tgtEl>
                                      </p:cBhvr>
                                      <p:to x="100000" y="95000"/>
                                    </p:animScale>
                                    <p:animScale>
                                      <p:cBhvr>
                                        <p:cTn id="20" dur="166" decel="50000">
                                          <p:stCondLst>
                                            <p:cond delay="1834"/>
                                          </p:stCondLst>
                                        </p:cTn>
                                        <p:tgtEl>
                                          <p:spTgt spid="8">
                                            <p:graphicEl>
                                              <a:dgm id="{2C6B79F0-6B64-4261-A2DF-6AD360ED82A2}"/>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graphicEl>
                                              <a:dgm id="{392FA799-C893-46E5-9AED-1FD4A0D14D8B}"/>
                                            </p:graphicEl>
                                          </p:spTgt>
                                        </p:tgtEl>
                                        <p:attrNameLst>
                                          <p:attrName>style.visibility</p:attrName>
                                        </p:attrNameLst>
                                      </p:cBhvr>
                                      <p:to>
                                        <p:strVal val="visible"/>
                                      </p:to>
                                    </p:set>
                                    <p:animEffect transition="in" filter="wipe(down)">
                                      <p:cBhvr>
                                        <p:cTn id="25" dur="580">
                                          <p:stCondLst>
                                            <p:cond delay="0"/>
                                          </p:stCondLst>
                                        </p:cTn>
                                        <p:tgtEl>
                                          <p:spTgt spid="8">
                                            <p:graphicEl>
                                              <a:dgm id="{392FA799-C893-46E5-9AED-1FD4A0D14D8B}"/>
                                            </p:graphicEl>
                                          </p:spTgt>
                                        </p:tgtEl>
                                      </p:cBhvr>
                                    </p:animEffect>
                                    <p:anim calcmode="lin" valueType="num">
                                      <p:cBhvr>
                                        <p:cTn id="26" dur="1822" tmFilter="0,0; 0.14,0.36; 0.43,0.73; 0.71,0.91; 1.0,1.0">
                                          <p:stCondLst>
                                            <p:cond delay="0"/>
                                          </p:stCondLst>
                                        </p:cTn>
                                        <p:tgtEl>
                                          <p:spTgt spid="8">
                                            <p:graphicEl>
                                              <a:dgm id="{392FA799-C893-46E5-9AED-1FD4A0D14D8B}"/>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graphicEl>
                                              <a:dgm id="{392FA799-C893-46E5-9AED-1FD4A0D14D8B}"/>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graphicEl>
                                              <a:dgm id="{392FA799-C893-46E5-9AED-1FD4A0D14D8B}"/>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graphicEl>
                                              <a:dgm id="{392FA799-C893-46E5-9AED-1FD4A0D14D8B}"/>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graphicEl>
                                              <a:dgm id="{392FA799-C893-46E5-9AED-1FD4A0D14D8B}"/>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graphicEl>
                                              <a:dgm id="{392FA799-C893-46E5-9AED-1FD4A0D14D8B}"/>
                                            </p:graphicEl>
                                          </p:spTgt>
                                        </p:tgtEl>
                                      </p:cBhvr>
                                      <p:to x="100000" y="60000"/>
                                    </p:animScale>
                                    <p:animScale>
                                      <p:cBhvr>
                                        <p:cTn id="32" dur="166" decel="50000">
                                          <p:stCondLst>
                                            <p:cond delay="676"/>
                                          </p:stCondLst>
                                        </p:cTn>
                                        <p:tgtEl>
                                          <p:spTgt spid="8">
                                            <p:graphicEl>
                                              <a:dgm id="{392FA799-C893-46E5-9AED-1FD4A0D14D8B}"/>
                                            </p:graphicEl>
                                          </p:spTgt>
                                        </p:tgtEl>
                                      </p:cBhvr>
                                      <p:to x="100000" y="100000"/>
                                    </p:animScale>
                                    <p:animScale>
                                      <p:cBhvr>
                                        <p:cTn id="33" dur="26">
                                          <p:stCondLst>
                                            <p:cond delay="1312"/>
                                          </p:stCondLst>
                                        </p:cTn>
                                        <p:tgtEl>
                                          <p:spTgt spid="8">
                                            <p:graphicEl>
                                              <a:dgm id="{392FA799-C893-46E5-9AED-1FD4A0D14D8B}"/>
                                            </p:graphicEl>
                                          </p:spTgt>
                                        </p:tgtEl>
                                      </p:cBhvr>
                                      <p:to x="100000" y="80000"/>
                                    </p:animScale>
                                    <p:animScale>
                                      <p:cBhvr>
                                        <p:cTn id="34" dur="166" decel="50000">
                                          <p:stCondLst>
                                            <p:cond delay="1338"/>
                                          </p:stCondLst>
                                        </p:cTn>
                                        <p:tgtEl>
                                          <p:spTgt spid="8">
                                            <p:graphicEl>
                                              <a:dgm id="{392FA799-C893-46E5-9AED-1FD4A0D14D8B}"/>
                                            </p:graphicEl>
                                          </p:spTgt>
                                        </p:tgtEl>
                                      </p:cBhvr>
                                      <p:to x="100000" y="100000"/>
                                    </p:animScale>
                                    <p:animScale>
                                      <p:cBhvr>
                                        <p:cTn id="35" dur="26">
                                          <p:stCondLst>
                                            <p:cond delay="1642"/>
                                          </p:stCondLst>
                                        </p:cTn>
                                        <p:tgtEl>
                                          <p:spTgt spid="8">
                                            <p:graphicEl>
                                              <a:dgm id="{392FA799-C893-46E5-9AED-1FD4A0D14D8B}"/>
                                            </p:graphicEl>
                                          </p:spTgt>
                                        </p:tgtEl>
                                      </p:cBhvr>
                                      <p:to x="100000" y="90000"/>
                                    </p:animScale>
                                    <p:animScale>
                                      <p:cBhvr>
                                        <p:cTn id="36" dur="166" decel="50000">
                                          <p:stCondLst>
                                            <p:cond delay="1668"/>
                                          </p:stCondLst>
                                        </p:cTn>
                                        <p:tgtEl>
                                          <p:spTgt spid="8">
                                            <p:graphicEl>
                                              <a:dgm id="{392FA799-C893-46E5-9AED-1FD4A0D14D8B}"/>
                                            </p:graphicEl>
                                          </p:spTgt>
                                        </p:tgtEl>
                                      </p:cBhvr>
                                      <p:to x="100000" y="100000"/>
                                    </p:animScale>
                                    <p:animScale>
                                      <p:cBhvr>
                                        <p:cTn id="37" dur="26">
                                          <p:stCondLst>
                                            <p:cond delay="1808"/>
                                          </p:stCondLst>
                                        </p:cTn>
                                        <p:tgtEl>
                                          <p:spTgt spid="8">
                                            <p:graphicEl>
                                              <a:dgm id="{392FA799-C893-46E5-9AED-1FD4A0D14D8B}"/>
                                            </p:graphicEl>
                                          </p:spTgt>
                                        </p:tgtEl>
                                      </p:cBhvr>
                                      <p:to x="100000" y="95000"/>
                                    </p:animScale>
                                    <p:animScale>
                                      <p:cBhvr>
                                        <p:cTn id="38" dur="166" decel="50000">
                                          <p:stCondLst>
                                            <p:cond delay="1834"/>
                                          </p:stCondLst>
                                        </p:cTn>
                                        <p:tgtEl>
                                          <p:spTgt spid="8">
                                            <p:graphicEl>
                                              <a:dgm id="{392FA799-C893-46E5-9AED-1FD4A0D14D8B}"/>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graphicEl>
                                              <a:dgm id="{EACB8F97-F7B9-4732-88B2-0FD3FFD9E724}"/>
                                            </p:graphicEl>
                                          </p:spTgt>
                                        </p:tgtEl>
                                        <p:attrNameLst>
                                          <p:attrName>style.visibility</p:attrName>
                                        </p:attrNameLst>
                                      </p:cBhvr>
                                      <p:to>
                                        <p:strVal val="visible"/>
                                      </p:to>
                                    </p:set>
                                    <p:animEffect transition="in" filter="wipe(down)">
                                      <p:cBhvr>
                                        <p:cTn id="43" dur="580">
                                          <p:stCondLst>
                                            <p:cond delay="0"/>
                                          </p:stCondLst>
                                        </p:cTn>
                                        <p:tgtEl>
                                          <p:spTgt spid="8">
                                            <p:graphicEl>
                                              <a:dgm id="{EACB8F97-F7B9-4732-88B2-0FD3FFD9E724}"/>
                                            </p:graphicEl>
                                          </p:spTgt>
                                        </p:tgtEl>
                                      </p:cBhvr>
                                    </p:animEffect>
                                    <p:anim calcmode="lin" valueType="num">
                                      <p:cBhvr>
                                        <p:cTn id="44" dur="1822" tmFilter="0,0; 0.14,0.36; 0.43,0.73; 0.71,0.91; 1.0,1.0">
                                          <p:stCondLst>
                                            <p:cond delay="0"/>
                                          </p:stCondLst>
                                        </p:cTn>
                                        <p:tgtEl>
                                          <p:spTgt spid="8">
                                            <p:graphicEl>
                                              <a:dgm id="{EACB8F97-F7B9-4732-88B2-0FD3FFD9E724}"/>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graphicEl>
                                              <a:dgm id="{EACB8F97-F7B9-4732-88B2-0FD3FFD9E724}"/>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graphicEl>
                                              <a:dgm id="{EACB8F97-F7B9-4732-88B2-0FD3FFD9E724}"/>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graphicEl>
                                              <a:dgm id="{EACB8F97-F7B9-4732-88B2-0FD3FFD9E724}"/>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graphicEl>
                                              <a:dgm id="{EACB8F97-F7B9-4732-88B2-0FD3FFD9E724}"/>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graphicEl>
                                              <a:dgm id="{EACB8F97-F7B9-4732-88B2-0FD3FFD9E724}"/>
                                            </p:graphicEl>
                                          </p:spTgt>
                                        </p:tgtEl>
                                      </p:cBhvr>
                                      <p:to x="100000" y="60000"/>
                                    </p:animScale>
                                    <p:animScale>
                                      <p:cBhvr>
                                        <p:cTn id="50" dur="166" decel="50000">
                                          <p:stCondLst>
                                            <p:cond delay="676"/>
                                          </p:stCondLst>
                                        </p:cTn>
                                        <p:tgtEl>
                                          <p:spTgt spid="8">
                                            <p:graphicEl>
                                              <a:dgm id="{EACB8F97-F7B9-4732-88B2-0FD3FFD9E724}"/>
                                            </p:graphicEl>
                                          </p:spTgt>
                                        </p:tgtEl>
                                      </p:cBhvr>
                                      <p:to x="100000" y="100000"/>
                                    </p:animScale>
                                    <p:animScale>
                                      <p:cBhvr>
                                        <p:cTn id="51" dur="26">
                                          <p:stCondLst>
                                            <p:cond delay="1312"/>
                                          </p:stCondLst>
                                        </p:cTn>
                                        <p:tgtEl>
                                          <p:spTgt spid="8">
                                            <p:graphicEl>
                                              <a:dgm id="{EACB8F97-F7B9-4732-88B2-0FD3FFD9E724}"/>
                                            </p:graphicEl>
                                          </p:spTgt>
                                        </p:tgtEl>
                                      </p:cBhvr>
                                      <p:to x="100000" y="80000"/>
                                    </p:animScale>
                                    <p:animScale>
                                      <p:cBhvr>
                                        <p:cTn id="52" dur="166" decel="50000">
                                          <p:stCondLst>
                                            <p:cond delay="1338"/>
                                          </p:stCondLst>
                                        </p:cTn>
                                        <p:tgtEl>
                                          <p:spTgt spid="8">
                                            <p:graphicEl>
                                              <a:dgm id="{EACB8F97-F7B9-4732-88B2-0FD3FFD9E724}"/>
                                            </p:graphicEl>
                                          </p:spTgt>
                                        </p:tgtEl>
                                      </p:cBhvr>
                                      <p:to x="100000" y="100000"/>
                                    </p:animScale>
                                    <p:animScale>
                                      <p:cBhvr>
                                        <p:cTn id="53" dur="26">
                                          <p:stCondLst>
                                            <p:cond delay="1642"/>
                                          </p:stCondLst>
                                        </p:cTn>
                                        <p:tgtEl>
                                          <p:spTgt spid="8">
                                            <p:graphicEl>
                                              <a:dgm id="{EACB8F97-F7B9-4732-88B2-0FD3FFD9E724}"/>
                                            </p:graphicEl>
                                          </p:spTgt>
                                        </p:tgtEl>
                                      </p:cBhvr>
                                      <p:to x="100000" y="90000"/>
                                    </p:animScale>
                                    <p:animScale>
                                      <p:cBhvr>
                                        <p:cTn id="54" dur="166" decel="50000">
                                          <p:stCondLst>
                                            <p:cond delay="1668"/>
                                          </p:stCondLst>
                                        </p:cTn>
                                        <p:tgtEl>
                                          <p:spTgt spid="8">
                                            <p:graphicEl>
                                              <a:dgm id="{EACB8F97-F7B9-4732-88B2-0FD3FFD9E724}"/>
                                            </p:graphicEl>
                                          </p:spTgt>
                                        </p:tgtEl>
                                      </p:cBhvr>
                                      <p:to x="100000" y="100000"/>
                                    </p:animScale>
                                    <p:animScale>
                                      <p:cBhvr>
                                        <p:cTn id="55" dur="26">
                                          <p:stCondLst>
                                            <p:cond delay="1808"/>
                                          </p:stCondLst>
                                        </p:cTn>
                                        <p:tgtEl>
                                          <p:spTgt spid="8">
                                            <p:graphicEl>
                                              <a:dgm id="{EACB8F97-F7B9-4732-88B2-0FD3FFD9E724}"/>
                                            </p:graphicEl>
                                          </p:spTgt>
                                        </p:tgtEl>
                                      </p:cBhvr>
                                      <p:to x="100000" y="95000"/>
                                    </p:animScale>
                                    <p:animScale>
                                      <p:cBhvr>
                                        <p:cTn id="56" dur="166" decel="50000">
                                          <p:stCondLst>
                                            <p:cond delay="1834"/>
                                          </p:stCondLst>
                                        </p:cTn>
                                        <p:tgtEl>
                                          <p:spTgt spid="8">
                                            <p:graphicEl>
                                              <a:dgm id="{EACB8F97-F7B9-4732-88B2-0FD3FFD9E724}"/>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graphicEl>
                                              <a:dgm id="{B7DD7CC8-15B7-4ACB-906F-0420F9C85B05}"/>
                                            </p:graphicEl>
                                          </p:spTgt>
                                        </p:tgtEl>
                                        <p:attrNameLst>
                                          <p:attrName>style.visibility</p:attrName>
                                        </p:attrNameLst>
                                      </p:cBhvr>
                                      <p:to>
                                        <p:strVal val="visible"/>
                                      </p:to>
                                    </p:set>
                                    <p:animEffect transition="in" filter="wipe(down)">
                                      <p:cBhvr>
                                        <p:cTn id="61" dur="580">
                                          <p:stCondLst>
                                            <p:cond delay="0"/>
                                          </p:stCondLst>
                                        </p:cTn>
                                        <p:tgtEl>
                                          <p:spTgt spid="8">
                                            <p:graphicEl>
                                              <a:dgm id="{B7DD7CC8-15B7-4ACB-906F-0420F9C85B05}"/>
                                            </p:graphicEl>
                                          </p:spTgt>
                                        </p:tgtEl>
                                      </p:cBhvr>
                                    </p:animEffect>
                                    <p:anim calcmode="lin" valueType="num">
                                      <p:cBhvr>
                                        <p:cTn id="62" dur="1822" tmFilter="0,0; 0.14,0.36; 0.43,0.73; 0.71,0.91; 1.0,1.0">
                                          <p:stCondLst>
                                            <p:cond delay="0"/>
                                          </p:stCondLst>
                                        </p:cTn>
                                        <p:tgtEl>
                                          <p:spTgt spid="8">
                                            <p:graphicEl>
                                              <a:dgm id="{B7DD7CC8-15B7-4ACB-906F-0420F9C85B05}"/>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graphicEl>
                                              <a:dgm id="{B7DD7CC8-15B7-4ACB-906F-0420F9C85B05}"/>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graphicEl>
                                              <a:dgm id="{B7DD7CC8-15B7-4ACB-906F-0420F9C85B05}"/>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graphicEl>
                                              <a:dgm id="{B7DD7CC8-15B7-4ACB-906F-0420F9C85B05}"/>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graphicEl>
                                              <a:dgm id="{B7DD7CC8-15B7-4ACB-906F-0420F9C85B05}"/>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graphicEl>
                                              <a:dgm id="{B7DD7CC8-15B7-4ACB-906F-0420F9C85B05}"/>
                                            </p:graphicEl>
                                          </p:spTgt>
                                        </p:tgtEl>
                                      </p:cBhvr>
                                      <p:to x="100000" y="60000"/>
                                    </p:animScale>
                                    <p:animScale>
                                      <p:cBhvr>
                                        <p:cTn id="68" dur="166" decel="50000">
                                          <p:stCondLst>
                                            <p:cond delay="676"/>
                                          </p:stCondLst>
                                        </p:cTn>
                                        <p:tgtEl>
                                          <p:spTgt spid="8">
                                            <p:graphicEl>
                                              <a:dgm id="{B7DD7CC8-15B7-4ACB-906F-0420F9C85B05}"/>
                                            </p:graphicEl>
                                          </p:spTgt>
                                        </p:tgtEl>
                                      </p:cBhvr>
                                      <p:to x="100000" y="100000"/>
                                    </p:animScale>
                                    <p:animScale>
                                      <p:cBhvr>
                                        <p:cTn id="69" dur="26">
                                          <p:stCondLst>
                                            <p:cond delay="1312"/>
                                          </p:stCondLst>
                                        </p:cTn>
                                        <p:tgtEl>
                                          <p:spTgt spid="8">
                                            <p:graphicEl>
                                              <a:dgm id="{B7DD7CC8-15B7-4ACB-906F-0420F9C85B05}"/>
                                            </p:graphicEl>
                                          </p:spTgt>
                                        </p:tgtEl>
                                      </p:cBhvr>
                                      <p:to x="100000" y="80000"/>
                                    </p:animScale>
                                    <p:animScale>
                                      <p:cBhvr>
                                        <p:cTn id="70" dur="166" decel="50000">
                                          <p:stCondLst>
                                            <p:cond delay="1338"/>
                                          </p:stCondLst>
                                        </p:cTn>
                                        <p:tgtEl>
                                          <p:spTgt spid="8">
                                            <p:graphicEl>
                                              <a:dgm id="{B7DD7CC8-15B7-4ACB-906F-0420F9C85B05}"/>
                                            </p:graphicEl>
                                          </p:spTgt>
                                        </p:tgtEl>
                                      </p:cBhvr>
                                      <p:to x="100000" y="100000"/>
                                    </p:animScale>
                                    <p:animScale>
                                      <p:cBhvr>
                                        <p:cTn id="71" dur="26">
                                          <p:stCondLst>
                                            <p:cond delay="1642"/>
                                          </p:stCondLst>
                                        </p:cTn>
                                        <p:tgtEl>
                                          <p:spTgt spid="8">
                                            <p:graphicEl>
                                              <a:dgm id="{B7DD7CC8-15B7-4ACB-906F-0420F9C85B05}"/>
                                            </p:graphicEl>
                                          </p:spTgt>
                                        </p:tgtEl>
                                      </p:cBhvr>
                                      <p:to x="100000" y="90000"/>
                                    </p:animScale>
                                    <p:animScale>
                                      <p:cBhvr>
                                        <p:cTn id="72" dur="166" decel="50000">
                                          <p:stCondLst>
                                            <p:cond delay="1668"/>
                                          </p:stCondLst>
                                        </p:cTn>
                                        <p:tgtEl>
                                          <p:spTgt spid="8">
                                            <p:graphicEl>
                                              <a:dgm id="{B7DD7CC8-15B7-4ACB-906F-0420F9C85B05}"/>
                                            </p:graphicEl>
                                          </p:spTgt>
                                        </p:tgtEl>
                                      </p:cBhvr>
                                      <p:to x="100000" y="100000"/>
                                    </p:animScale>
                                    <p:animScale>
                                      <p:cBhvr>
                                        <p:cTn id="73" dur="26">
                                          <p:stCondLst>
                                            <p:cond delay="1808"/>
                                          </p:stCondLst>
                                        </p:cTn>
                                        <p:tgtEl>
                                          <p:spTgt spid="8">
                                            <p:graphicEl>
                                              <a:dgm id="{B7DD7CC8-15B7-4ACB-906F-0420F9C85B05}"/>
                                            </p:graphicEl>
                                          </p:spTgt>
                                        </p:tgtEl>
                                      </p:cBhvr>
                                      <p:to x="100000" y="95000"/>
                                    </p:animScale>
                                    <p:animScale>
                                      <p:cBhvr>
                                        <p:cTn id="74" dur="166" decel="50000">
                                          <p:stCondLst>
                                            <p:cond delay="1834"/>
                                          </p:stCondLst>
                                        </p:cTn>
                                        <p:tgtEl>
                                          <p:spTgt spid="8">
                                            <p:graphicEl>
                                              <a:dgm id="{B7DD7CC8-15B7-4ACB-906F-0420F9C85B05}"/>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a:t>2. Establecimiento de metas</a:t>
            </a:r>
          </a:p>
        </p:txBody>
      </p:sp>
      <p:sp>
        <p:nvSpPr>
          <p:cNvPr id="3" name="Content Placeholder 2"/>
          <p:cNvSpPr>
            <a:spLocks noGrp="1"/>
          </p:cNvSpPr>
          <p:nvPr>
            <p:ph idx="1"/>
          </p:nvPr>
        </p:nvSpPr>
        <p:spPr/>
        <p:txBody>
          <a:bodyPr>
            <a:normAutofit lnSpcReduction="10000"/>
          </a:bodyPr>
          <a:lstStyle/>
          <a:p>
            <a:pPr marL="68580" indent="0" algn="ctr">
              <a:buNone/>
            </a:pPr>
            <a:r>
              <a:rPr lang="es-ES" noProof="0" dirty="0"/>
              <a:t>¿Qué desea el grupo que ocurra?</a:t>
            </a:r>
          </a:p>
          <a:p>
            <a:pPr marL="68580" indent="0" algn="ctr">
              <a:buNone/>
            </a:pPr>
            <a:endParaRPr lang="es-ES" noProof="0" dirty="0"/>
          </a:p>
          <a:p>
            <a:pPr marL="68580" indent="0" algn="ctr">
              <a:buNone/>
            </a:pPr>
            <a:r>
              <a:rPr lang="es-ES" noProof="0" dirty="0"/>
              <a:t>Herramientas útiles para definir el rumbo</a:t>
            </a:r>
          </a:p>
          <a:p>
            <a:pPr lvl="1"/>
            <a:r>
              <a:rPr lang="es-ES" dirty="0">
                <a:hlinkClick r:id="rId5"/>
              </a:rPr>
              <a:t>Declaración de la Visión </a:t>
            </a:r>
            <a:endParaRPr lang="es-ES" noProof="0" dirty="0"/>
          </a:p>
          <a:p>
            <a:pPr lvl="1"/>
            <a:r>
              <a:rPr lang="es-ES" noProof="0" dirty="0">
                <a:hlinkClick r:id="rId6"/>
              </a:rPr>
              <a:t>Declaración de la misión</a:t>
            </a:r>
            <a:endParaRPr lang="es-ES" noProof="0" dirty="0"/>
          </a:p>
          <a:p>
            <a:pPr lvl="1"/>
            <a:r>
              <a:rPr lang="es-ES" noProof="0" dirty="0">
                <a:hlinkClick r:id="rId7"/>
              </a:rPr>
              <a:t>Metas S.M.A.R.T. </a:t>
            </a:r>
            <a:endParaRPr lang="es-ES" noProof="0" dirty="0"/>
          </a:p>
          <a:p>
            <a:pPr marL="973138" lvl="3" indent="0">
              <a:buClr>
                <a:srgbClr val="2D2D8A"/>
              </a:buClr>
              <a:buSzPct val="65000"/>
              <a:buNone/>
            </a:pPr>
            <a:r>
              <a:rPr lang="es-ES" b="1" noProof="0" dirty="0"/>
              <a:t>S</a:t>
            </a:r>
            <a:r>
              <a:rPr lang="es-ES" noProof="0" dirty="0"/>
              <a:t>pecific (específicas)</a:t>
            </a:r>
          </a:p>
          <a:p>
            <a:pPr marL="973138" lvl="3" indent="0">
              <a:buClr>
                <a:srgbClr val="2D2D8A"/>
              </a:buClr>
              <a:buSzPct val="65000"/>
              <a:buNone/>
            </a:pPr>
            <a:r>
              <a:rPr lang="es-ES" b="1" noProof="0" dirty="0"/>
              <a:t>M</a:t>
            </a:r>
            <a:r>
              <a:rPr lang="es-ES" noProof="0" dirty="0"/>
              <a:t>easurable (medibles)</a:t>
            </a:r>
          </a:p>
          <a:p>
            <a:pPr marL="973138" lvl="3" indent="0">
              <a:buClr>
                <a:srgbClr val="2D2D8A"/>
              </a:buClr>
              <a:buSzPct val="65000"/>
              <a:buNone/>
            </a:pPr>
            <a:r>
              <a:rPr lang="es-ES" b="1" noProof="0" dirty="0"/>
              <a:t>A</a:t>
            </a:r>
            <a:r>
              <a:rPr lang="es-ES" noProof="0" dirty="0"/>
              <a:t>ttainable (alcanzables)</a:t>
            </a:r>
          </a:p>
          <a:p>
            <a:pPr marL="973138" lvl="3" indent="0">
              <a:buClr>
                <a:srgbClr val="2D2D8A"/>
              </a:buClr>
              <a:buSzPct val="65000"/>
              <a:buNone/>
            </a:pPr>
            <a:r>
              <a:rPr lang="es-ES" b="1" noProof="0" dirty="0"/>
              <a:t>R</a:t>
            </a:r>
            <a:r>
              <a:rPr lang="es-ES" noProof="0" dirty="0"/>
              <a:t>ealistic (realistas)</a:t>
            </a:r>
          </a:p>
          <a:p>
            <a:pPr marL="973138" lvl="3" indent="0">
              <a:buClr>
                <a:srgbClr val="2D2D8A"/>
              </a:buClr>
              <a:buSzPct val="65000"/>
              <a:buNone/>
            </a:pPr>
            <a:r>
              <a:rPr lang="es-ES" b="1" noProof="0" dirty="0"/>
              <a:t>T</a:t>
            </a:r>
            <a:r>
              <a:rPr lang="es-ES" noProof="0" dirty="0"/>
              <a:t>imely (</a:t>
            </a:r>
            <a:r>
              <a:rPr lang="es-ES" dirty="0"/>
              <a:t>con límite de tiempo</a:t>
            </a:r>
            <a:r>
              <a:rPr lang="es-ES" noProof="0" dirty="0"/>
              <a:t>)</a:t>
            </a:r>
          </a:p>
          <a:p>
            <a:pPr lvl="1"/>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5" name="Picture 3" descr="C:\Users\user\AppData\Local\Microsoft\Windows\Temporary Internet Files\Content.IE5\0ZQILN5C\MP900442207[1].jpg"/>
          <p:cNvPicPr>
            <a:picLocks noChangeAspect="1" noChangeArrowheads="1"/>
          </p:cNvPicPr>
          <p:nvPr>
            <p:custDataLst>
              <p:tags r:id="rId2"/>
            </p:custDataLst>
          </p:nvPr>
        </p:nvPicPr>
        <p:blipFill rotWithShape="1">
          <a:blip r:embed="rId8" cstate="screen">
            <a:extLst>
              <a:ext uri="{28A0092B-C50C-407E-A947-70E740481C1C}">
                <a14:useLocalDpi xmlns:a14="http://schemas.microsoft.com/office/drawing/2010/main" val="0"/>
              </a:ext>
            </a:extLst>
          </a:blip>
          <a:srcRect/>
          <a:stretch/>
        </p:blipFill>
        <p:spPr bwMode="auto">
          <a:xfrm>
            <a:off x="5257800" y="3493988"/>
            <a:ext cx="1905000" cy="13940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3026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F113-519B-AB5C-464C-1316DFA546C2}"/>
              </a:ext>
            </a:extLst>
          </p:cNvPr>
          <p:cNvSpPr>
            <a:spLocks noGrp="1"/>
          </p:cNvSpPr>
          <p:nvPr>
            <p:ph type="title"/>
          </p:nvPr>
        </p:nvSpPr>
        <p:spPr/>
        <p:txBody>
          <a:bodyPr/>
          <a:lstStyle/>
          <a:p>
            <a:r>
              <a:rPr lang="es-ES" noProof="0" dirty="0"/>
              <a:t>2. Establecimiento de metas</a:t>
            </a:r>
            <a:endParaRPr lang="en-US" dirty="0"/>
          </a:p>
        </p:txBody>
      </p:sp>
      <p:sp>
        <p:nvSpPr>
          <p:cNvPr id="3" name="Content Placeholder 2">
            <a:extLst>
              <a:ext uri="{FF2B5EF4-FFF2-40B4-BE49-F238E27FC236}">
                <a16:creationId xmlns:a16="http://schemas.microsoft.com/office/drawing/2014/main" id="{E9E4443A-CDFE-5FE1-07A4-E8542F7D9E92}"/>
              </a:ext>
            </a:extLst>
          </p:cNvPr>
          <p:cNvSpPr>
            <a:spLocks noGrp="1"/>
          </p:cNvSpPr>
          <p:nvPr>
            <p:ph idx="1"/>
          </p:nvPr>
        </p:nvSpPr>
        <p:spPr/>
        <p:txBody>
          <a:bodyPr>
            <a:normAutofit/>
          </a:bodyPr>
          <a:lstStyle/>
          <a:p>
            <a:pPr marL="68580" indent="0">
              <a:buNone/>
            </a:pPr>
            <a:endParaRPr lang="es-ES" sz="1300" dirty="0"/>
          </a:p>
          <a:p>
            <a:pPr marL="68580" indent="0">
              <a:buNone/>
            </a:pPr>
            <a:r>
              <a:rPr lang="es-ES" sz="1300" dirty="0"/>
              <a:t>Para subtítulos		     	Para buscar el  idioma de </a:t>
            </a:r>
          </a:p>
          <a:p>
            <a:pPr marL="68580" indent="0">
              <a:buNone/>
            </a:pPr>
            <a:r>
              <a:rPr lang="es-ES" sz="1300" dirty="0"/>
              <a:t>Se oprime 			los subtítulos</a:t>
            </a:r>
          </a:p>
          <a:p>
            <a:pPr marL="68580" indent="0">
              <a:buNone/>
            </a:pPr>
            <a:endParaRPr lang="es-ES" sz="1300" dirty="0"/>
          </a:p>
          <a:p>
            <a:pPr marL="0" indent="0">
              <a:buNone/>
            </a:pPr>
            <a:endParaRPr lang="es-ES" sz="1300" dirty="0"/>
          </a:p>
          <a:p>
            <a:pPr marL="68580" indent="0">
              <a:buNone/>
            </a:pPr>
            <a:endParaRPr lang="es-ES" sz="1300" dirty="0"/>
          </a:p>
          <a:p>
            <a:pPr marL="68580" indent="0">
              <a:buNone/>
            </a:pPr>
            <a:endParaRPr lang="es-ES" sz="1300" dirty="0"/>
          </a:p>
          <a:p>
            <a:pPr marL="68580" indent="0">
              <a:buNone/>
            </a:pPr>
            <a:endParaRPr lang="es-ES" sz="1300" dirty="0"/>
          </a:p>
          <a:p>
            <a:pPr marL="68580" indent="0">
              <a:buNone/>
            </a:pPr>
            <a:endParaRPr lang="es-ES" sz="1300" dirty="0"/>
          </a:p>
          <a:p>
            <a:pPr marL="68580" indent="0">
              <a:buNone/>
            </a:pPr>
            <a:r>
              <a:rPr lang="es-ES" sz="1300" dirty="0"/>
              <a:t>Aparece esta pantalla, se elige</a:t>
            </a:r>
          </a:p>
          <a:p>
            <a:pPr marL="68580" indent="0">
              <a:buNone/>
            </a:pPr>
            <a:r>
              <a:rPr lang="es-ES" sz="1300" dirty="0"/>
              <a:t>la opción Auto-translate.</a:t>
            </a:r>
          </a:p>
          <a:p>
            <a:pPr marL="68580" indent="0">
              <a:buNone/>
            </a:pPr>
            <a:r>
              <a:rPr lang="es-ES" sz="1300" dirty="0"/>
              <a:t>Y se observar</a:t>
            </a:r>
            <a:r>
              <a:rPr lang="es-ES" sz="1300" baseline="0" dirty="0"/>
              <a:t>á</a:t>
            </a:r>
            <a:r>
              <a:rPr lang="es-ES" sz="1300" dirty="0"/>
              <a:t>n los idioma disponibles</a:t>
            </a:r>
          </a:p>
          <a:p>
            <a:pPr marL="68580" indent="0">
              <a:buNone/>
            </a:pPr>
            <a:endParaRPr lang="es-ES" sz="2400" dirty="0"/>
          </a:p>
          <a:p>
            <a:pPr marL="68580" indent="0">
              <a:buNone/>
            </a:pPr>
            <a:endParaRPr lang="es-ES" sz="2400" dirty="0"/>
          </a:p>
          <a:p>
            <a:endParaRPr lang="en-US" dirty="0"/>
          </a:p>
        </p:txBody>
      </p:sp>
      <p:sp>
        <p:nvSpPr>
          <p:cNvPr id="4" name="Footer Placeholder 3">
            <a:extLst>
              <a:ext uri="{FF2B5EF4-FFF2-40B4-BE49-F238E27FC236}">
                <a16:creationId xmlns:a16="http://schemas.microsoft.com/office/drawing/2014/main" id="{D43522F0-7425-B35F-CC99-4957435E7ABB}"/>
              </a:ext>
            </a:extLst>
          </p:cNvPr>
          <p:cNvSpPr>
            <a:spLocks noGrp="1"/>
          </p:cNvSpPr>
          <p:nvPr>
            <p:ph type="ftr" sz="quarter" idx="11"/>
          </p:nvPr>
        </p:nvSpPr>
        <p:spPr/>
        <p:txBody>
          <a:bodyPr/>
          <a:lstStyle/>
          <a:p>
            <a:r>
              <a:rPr lang="es-ES"/>
              <a:t>Servir en grupos que toman decisiones</a:t>
            </a:r>
            <a:endParaRPr lang="en-US" dirty="0"/>
          </a:p>
        </p:txBody>
      </p:sp>
      <p:pic>
        <p:nvPicPr>
          <p:cNvPr id="5" name="Picture 4">
            <a:extLst>
              <a:ext uri="{FF2B5EF4-FFF2-40B4-BE49-F238E27FC236}">
                <a16:creationId xmlns:a16="http://schemas.microsoft.com/office/drawing/2014/main" id="{EC089755-C6A7-7CC2-8A11-F32CB97B3A74}"/>
              </a:ext>
            </a:extLst>
          </p:cNvPr>
          <p:cNvPicPr>
            <a:picLocks noChangeAspect="1"/>
          </p:cNvPicPr>
          <p:nvPr/>
        </p:nvPicPr>
        <p:blipFill>
          <a:blip r:embed="rId3"/>
          <a:stretch>
            <a:fillRect/>
          </a:stretch>
        </p:blipFill>
        <p:spPr>
          <a:xfrm>
            <a:off x="2819400" y="2087707"/>
            <a:ext cx="514350" cy="390525"/>
          </a:xfrm>
          <a:prstGeom prst="rect">
            <a:avLst/>
          </a:prstGeom>
        </p:spPr>
      </p:pic>
      <p:pic>
        <p:nvPicPr>
          <p:cNvPr id="6" name="Picture 5">
            <a:extLst>
              <a:ext uri="{FF2B5EF4-FFF2-40B4-BE49-F238E27FC236}">
                <a16:creationId xmlns:a16="http://schemas.microsoft.com/office/drawing/2014/main" id="{F84CCF66-DF6E-0763-F840-2D2E1FF1592B}"/>
              </a:ext>
            </a:extLst>
          </p:cNvPr>
          <p:cNvPicPr>
            <a:picLocks noChangeAspect="1"/>
          </p:cNvPicPr>
          <p:nvPr/>
        </p:nvPicPr>
        <p:blipFill>
          <a:blip r:embed="rId4"/>
          <a:stretch>
            <a:fillRect/>
          </a:stretch>
        </p:blipFill>
        <p:spPr>
          <a:xfrm>
            <a:off x="7162800" y="1994196"/>
            <a:ext cx="516750" cy="455441"/>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097B45C9-332D-75BA-C7F7-A6BA55378577}"/>
              </a:ext>
            </a:extLst>
          </p:cNvPr>
          <p:cNvPicPr>
            <a:picLocks noChangeAspect="1"/>
          </p:cNvPicPr>
          <p:nvPr/>
        </p:nvPicPr>
        <p:blipFill>
          <a:blip r:embed="rId5"/>
          <a:stretch>
            <a:fillRect/>
          </a:stretch>
        </p:blipFill>
        <p:spPr>
          <a:xfrm>
            <a:off x="4664633" y="3726805"/>
            <a:ext cx="1685569" cy="902475"/>
          </a:xfrm>
          <a:prstGeom prst="rect">
            <a:avLst/>
          </a:prstGeom>
        </p:spPr>
      </p:pic>
      <p:pic>
        <p:nvPicPr>
          <p:cNvPr id="8" name="Picture 7">
            <a:extLst>
              <a:ext uri="{FF2B5EF4-FFF2-40B4-BE49-F238E27FC236}">
                <a16:creationId xmlns:a16="http://schemas.microsoft.com/office/drawing/2014/main" id="{51CC8F5F-DC6F-C522-2EA5-01D313E3B9F7}"/>
              </a:ext>
            </a:extLst>
          </p:cNvPr>
          <p:cNvPicPr>
            <a:picLocks noChangeAspect="1"/>
          </p:cNvPicPr>
          <p:nvPr/>
        </p:nvPicPr>
        <p:blipFill>
          <a:blip r:embed="rId6"/>
          <a:stretch>
            <a:fillRect/>
          </a:stretch>
        </p:blipFill>
        <p:spPr>
          <a:xfrm>
            <a:off x="6439641" y="3733732"/>
            <a:ext cx="1057734" cy="1350192"/>
          </a:xfrm>
          <a:prstGeom prst="rect">
            <a:avLst/>
          </a:prstGeom>
        </p:spPr>
      </p:pic>
    </p:spTree>
    <p:extLst>
      <p:ext uri="{BB962C8B-B14F-4D97-AF65-F5344CB8AC3E}">
        <p14:creationId xmlns:p14="http://schemas.microsoft.com/office/powerpoint/2010/main" val="2823377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user\AppData\Local\Temp\articulate\presenter\imgtemp\R3PB4gFn_files\slide0001_image001.jpg"/>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user\AppData\Local\Temp\articulate\presenter\imgtemp\zqCogq9N_files\slide0001_image001.jpg"/>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48975</TotalTime>
  <Words>4433</Words>
  <Application>Microsoft Office PowerPoint</Application>
  <PresentationFormat>On-screen Show (4:3)</PresentationFormat>
  <Paragraphs>567</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Times New Roman</vt:lpstr>
      <vt:lpstr>Wingdings</vt:lpstr>
      <vt:lpstr>Wingdings 2</vt:lpstr>
      <vt:lpstr>ServingOnGroups</vt:lpstr>
      <vt:lpstr>Prestar Servicio en grupos que toman decisiones:  Guía para las familias</vt:lpstr>
      <vt:lpstr>Sección 3:   Procesos utilizados por los grupos</vt:lpstr>
      <vt:lpstr>Principios que rigen la toma de decisiones compartida</vt:lpstr>
      <vt:lpstr>Ejemplo de Principios Rectores</vt:lpstr>
      <vt:lpstr>Recordatorios útiles:</vt:lpstr>
      <vt:lpstr>Procesos utilizados por los grupos</vt:lpstr>
      <vt:lpstr>1. Recopilación de Información</vt:lpstr>
      <vt:lpstr>2. Establecimiento de metas</vt:lpstr>
      <vt:lpstr>2. Establecimiento de metas</vt:lpstr>
      <vt:lpstr>3. Planificación</vt:lpstr>
      <vt:lpstr>Ejemplo del Modelo Lógico</vt:lpstr>
      <vt:lpstr>Ejemplo del Modelo Lógico</vt:lpstr>
      <vt:lpstr>4. Colaboración</vt:lpstr>
      <vt:lpstr>4. Colaboración</vt:lpstr>
      <vt:lpstr>4. Colaboración</vt:lpstr>
      <vt:lpstr>5. Evaluación</vt:lpstr>
      <vt:lpstr>6. Proceso para llegar a un acuerdo</vt:lpstr>
      <vt:lpstr>Consejos para ayudarlo en lo personal a ser eficiente </vt:lpstr>
      <vt:lpstr>Sección 3 Recursos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Alejandra Loeza</cp:lastModifiedBy>
  <cp:revision>1416</cp:revision>
  <cp:lastPrinted>2022-10-12T15:59:10Z</cp:lastPrinted>
  <dcterms:created xsi:type="dcterms:W3CDTF">2014-10-24T19:08:48Z</dcterms:created>
  <dcterms:modified xsi:type="dcterms:W3CDTF">2023-01-30T18:41:41Z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